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25" r:id="rId4"/>
  </p:sldMasterIdLst>
  <p:notesMasterIdLst>
    <p:notesMasterId r:id="rId32"/>
  </p:notesMasterIdLst>
  <p:handoutMasterIdLst>
    <p:handoutMasterId r:id="rId33"/>
  </p:handoutMasterIdLst>
  <p:sldIdLst>
    <p:sldId id="257" r:id="rId5"/>
    <p:sldId id="329" r:id="rId6"/>
    <p:sldId id="627" r:id="rId7"/>
    <p:sldId id="616" r:id="rId8"/>
    <p:sldId id="610" r:id="rId9"/>
    <p:sldId id="607" r:id="rId10"/>
    <p:sldId id="317" r:id="rId11"/>
    <p:sldId id="608" r:id="rId12"/>
    <p:sldId id="320" r:id="rId13"/>
    <p:sldId id="321" r:id="rId14"/>
    <p:sldId id="626" r:id="rId15"/>
    <p:sldId id="331" r:id="rId16"/>
    <p:sldId id="617" r:id="rId17"/>
    <p:sldId id="324" r:id="rId18"/>
    <p:sldId id="620" r:id="rId19"/>
    <p:sldId id="325" r:id="rId20"/>
    <p:sldId id="603" r:id="rId21"/>
    <p:sldId id="622" r:id="rId22"/>
    <p:sldId id="624" r:id="rId23"/>
    <p:sldId id="623" r:id="rId24"/>
    <p:sldId id="621" r:id="rId25"/>
    <p:sldId id="611" r:id="rId26"/>
    <p:sldId id="612" r:id="rId27"/>
    <p:sldId id="322" r:id="rId28"/>
    <p:sldId id="614" r:id="rId29"/>
    <p:sldId id="613" r:id="rId30"/>
    <p:sldId id="625" r:id="rId31"/>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18A00"/>
    <a:srgbClr val="278F01"/>
    <a:srgbClr val="FFC800"/>
    <a:srgbClr val="A5002D"/>
    <a:srgbClr val="CC0E3A"/>
    <a:srgbClr val="7764CC"/>
    <a:srgbClr val="CCBC06"/>
    <a:srgbClr val="003F7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A298C77-2024-4D59-A84C-6F3B7EA53A28}" v="300" dt="2023-04-11T13:46:38.88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6" autoAdjust="0"/>
    <p:restoredTop sz="93969" autoAdjust="0"/>
  </p:normalViewPr>
  <p:slideViewPr>
    <p:cSldViewPr>
      <p:cViewPr varScale="1">
        <p:scale>
          <a:sx n="106" d="100"/>
          <a:sy n="106" d="100"/>
        </p:scale>
        <p:origin x="168" y="114"/>
      </p:cViewPr>
      <p:guideLst>
        <p:guide orient="horz" pos="2160"/>
        <p:guide pos="2880"/>
      </p:guideLst>
    </p:cSldViewPr>
  </p:slideViewPr>
  <p:outlineViewPr>
    <p:cViewPr>
      <p:scale>
        <a:sx n="33" d="100"/>
        <a:sy n="33" d="100"/>
      </p:scale>
      <p:origin x="0" y="452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2064"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675CEE40-799A-47C7-96A8-9A11547C417A}"/>
    <pc:docChg chg="custSel addSld delSld modSld">
      <pc:chgData name="Ben Nienhuis" userId="2c6c04f1-77c7-44b5-a463-93386779ab63" providerId="ADAL" clId="{675CEE40-799A-47C7-96A8-9A11547C417A}" dt="2022-04-07T15:45:36.601" v="537"/>
      <pc:docMkLst>
        <pc:docMk/>
      </pc:docMkLst>
      <pc:sldChg chg="addSp delSp modSp">
        <pc:chgData name="Ben Nienhuis" userId="2c6c04f1-77c7-44b5-a463-93386779ab63" providerId="ADAL" clId="{675CEE40-799A-47C7-96A8-9A11547C417A}" dt="2022-04-07T15:37:36.711" v="435" actId="1076"/>
        <pc:sldMkLst>
          <pc:docMk/>
          <pc:sldMk cId="0" sldId="257"/>
        </pc:sldMkLst>
        <pc:spChg chg="mod">
          <ac:chgData name="Ben Nienhuis" userId="2c6c04f1-77c7-44b5-a463-93386779ab63" providerId="ADAL" clId="{675CEE40-799A-47C7-96A8-9A11547C417A}" dt="2022-04-07T15:16:29.661" v="113" actId="1076"/>
          <ac:spMkLst>
            <pc:docMk/>
            <pc:sldMk cId="0" sldId="257"/>
            <ac:spMk id="21506" creationId="{21ABCEB2-FCB8-4D9F-B4C2-18312A404447}"/>
          </ac:spMkLst>
        </pc:spChg>
        <pc:picChg chg="del">
          <ac:chgData name="Ben Nienhuis" userId="2c6c04f1-77c7-44b5-a463-93386779ab63" providerId="ADAL" clId="{675CEE40-799A-47C7-96A8-9A11547C417A}" dt="2022-04-07T15:11:41.002" v="45" actId="478"/>
          <ac:picMkLst>
            <pc:docMk/>
            <pc:sldMk cId="0" sldId="257"/>
            <ac:picMk id="3" creationId="{6FF3B144-799F-4DCE-892D-FA1051B765DF}"/>
          </ac:picMkLst>
        </pc:picChg>
        <pc:picChg chg="add mod">
          <ac:chgData name="Ben Nienhuis" userId="2c6c04f1-77c7-44b5-a463-93386779ab63" providerId="ADAL" clId="{675CEE40-799A-47C7-96A8-9A11547C417A}" dt="2022-04-07T15:37:36.711" v="435" actId="1076"/>
          <ac:picMkLst>
            <pc:docMk/>
            <pc:sldMk cId="0" sldId="257"/>
            <ac:picMk id="4" creationId="{ABC35EDF-3571-43E9-9BEF-A2EA40FB42D1}"/>
          </ac:picMkLst>
        </pc:picChg>
      </pc:sldChg>
      <pc:sldChg chg="addSp add">
        <pc:chgData name="Ben Nienhuis" userId="2c6c04f1-77c7-44b5-a463-93386779ab63" providerId="ADAL" clId="{675CEE40-799A-47C7-96A8-9A11547C417A}" dt="2022-04-07T15:19:10.898" v="129"/>
        <pc:sldMkLst>
          <pc:docMk/>
          <pc:sldMk cId="4271621411" sldId="317"/>
        </pc:sldMkLst>
        <pc:picChg chg="add">
          <ac:chgData name="Ben Nienhuis" userId="2c6c04f1-77c7-44b5-a463-93386779ab63" providerId="ADAL" clId="{675CEE40-799A-47C7-96A8-9A11547C417A}" dt="2022-04-07T15:19:10.898" v="129"/>
          <ac:picMkLst>
            <pc:docMk/>
            <pc:sldMk cId="4271621411" sldId="317"/>
            <ac:picMk id="8" creationId="{EDD32B0B-3B3E-48C5-8BE2-B08ED764E04D}"/>
          </ac:picMkLst>
        </pc:picChg>
      </pc:sldChg>
      <pc:sldChg chg="addSp add">
        <pc:chgData name="Ben Nienhuis" userId="2c6c04f1-77c7-44b5-a463-93386779ab63" providerId="ADAL" clId="{675CEE40-799A-47C7-96A8-9A11547C417A}" dt="2022-04-07T15:19:19.810" v="131"/>
        <pc:sldMkLst>
          <pc:docMk/>
          <pc:sldMk cId="312419315" sldId="320"/>
        </pc:sldMkLst>
        <pc:picChg chg="add">
          <ac:chgData name="Ben Nienhuis" userId="2c6c04f1-77c7-44b5-a463-93386779ab63" providerId="ADAL" clId="{675CEE40-799A-47C7-96A8-9A11547C417A}" dt="2022-04-07T15:19:19.810" v="131"/>
          <ac:picMkLst>
            <pc:docMk/>
            <pc:sldMk cId="312419315" sldId="320"/>
            <ac:picMk id="6" creationId="{966865C5-D9F2-4D4A-A826-C4911694F876}"/>
          </ac:picMkLst>
        </pc:picChg>
      </pc:sldChg>
      <pc:sldChg chg="addSp add">
        <pc:chgData name="Ben Nienhuis" userId="2c6c04f1-77c7-44b5-a463-93386779ab63" providerId="ADAL" clId="{675CEE40-799A-47C7-96A8-9A11547C417A}" dt="2022-04-07T15:19:27.590" v="132"/>
        <pc:sldMkLst>
          <pc:docMk/>
          <pc:sldMk cId="2876788581" sldId="321"/>
        </pc:sldMkLst>
        <pc:picChg chg="add">
          <ac:chgData name="Ben Nienhuis" userId="2c6c04f1-77c7-44b5-a463-93386779ab63" providerId="ADAL" clId="{675CEE40-799A-47C7-96A8-9A11547C417A}" dt="2022-04-07T15:19:27.590" v="132"/>
          <ac:picMkLst>
            <pc:docMk/>
            <pc:sldMk cId="2876788581" sldId="321"/>
            <ac:picMk id="6" creationId="{A51680B9-8F95-450C-8B2C-9688A65E6DF9}"/>
          </ac:picMkLst>
        </pc:picChg>
      </pc:sldChg>
      <pc:sldChg chg="addSp delSp modSp add modAnim">
        <pc:chgData name="Ben Nienhuis" userId="2c6c04f1-77c7-44b5-a463-93386779ab63" providerId="ADAL" clId="{675CEE40-799A-47C7-96A8-9A11547C417A}" dt="2022-04-07T15:45:36.601" v="537"/>
        <pc:sldMkLst>
          <pc:docMk/>
          <pc:sldMk cId="276909221" sldId="322"/>
        </pc:sldMkLst>
        <pc:spChg chg="add mod">
          <ac:chgData name="Ben Nienhuis" userId="2c6c04f1-77c7-44b5-a463-93386779ab63" providerId="ADAL" clId="{675CEE40-799A-47C7-96A8-9A11547C417A}" dt="2022-04-07T15:45:26.267" v="535" actId="6549"/>
          <ac:spMkLst>
            <pc:docMk/>
            <pc:sldMk cId="276909221" sldId="322"/>
            <ac:spMk id="2" creationId="{65E5CA64-83F6-48EE-BB8C-24048CDECB14}"/>
          </ac:spMkLst>
        </pc:spChg>
        <pc:spChg chg="del mod">
          <ac:chgData name="Ben Nienhuis" userId="2c6c04f1-77c7-44b5-a463-93386779ab63" providerId="ADAL" clId="{675CEE40-799A-47C7-96A8-9A11547C417A}" dt="2022-04-07T15:41:47.273" v="448"/>
          <ac:spMkLst>
            <pc:docMk/>
            <pc:sldMk cId="276909221" sldId="322"/>
            <ac:spMk id="3" creationId="{362387B2-D79E-41E4-8DFE-05563090C95F}"/>
          </ac:spMkLst>
        </pc:spChg>
        <pc:spChg chg="del mod">
          <ac:chgData name="Ben Nienhuis" userId="2c6c04f1-77c7-44b5-a463-93386779ab63" providerId="ADAL" clId="{675CEE40-799A-47C7-96A8-9A11547C417A}" dt="2022-04-07T15:40:07.098" v="439"/>
          <ac:spMkLst>
            <pc:docMk/>
            <pc:sldMk cId="276909221" sldId="322"/>
            <ac:spMk id="4" creationId="{E0D31C56-1955-460B-9CD9-4504A37E3FED}"/>
          </ac:spMkLst>
        </pc:spChg>
        <pc:picChg chg="del mod">
          <ac:chgData name="Ben Nienhuis" userId="2c6c04f1-77c7-44b5-a463-93386779ab63" providerId="ADAL" clId="{675CEE40-799A-47C7-96A8-9A11547C417A}" dt="2022-04-07T15:40:13.571" v="440" actId="478"/>
          <ac:picMkLst>
            <pc:docMk/>
            <pc:sldMk cId="276909221" sldId="322"/>
            <ac:picMk id="5" creationId="{1A69ABA0-1076-4ACC-8DBF-5180336CFC3E}"/>
          </ac:picMkLst>
        </pc:picChg>
        <pc:picChg chg="add">
          <ac:chgData name="Ben Nienhuis" userId="2c6c04f1-77c7-44b5-a463-93386779ab63" providerId="ADAL" clId="{675CEE40-799A-47C7-96A8-9A11547C417A}" dt="2022-04-07T15:20:14.319" v="140"/>
          <ac:picMkLst>
            <pc:docMk/>
            <pc:sldMk cId="276909221" sldId="322"/>
            <ac:picMk id="6" creationId="{8426246B-DF58-433F-A7F2-6A7835703F9F}"/>
          </ac:picMkLst>
        </pc:picChg>
        <pc:picChg chg="add mod">
          <ac:chgData name="Ben Nienhuis" userId="2c6c04f1-77c7-44b5-a463-93386779ab63" providerId="ADAL" clId="{675CEE40-799A-47C7-96A8-9A11547C417A}" dt="2022-04-07T15:45:30.614" v="536" actId="1076"/>
          <ac:picMkLst>
            <pc:docMk/>
            <pc:sldMk cId="276909221" sldId="322"/>
            <ac:picMk id="7" creationId="{2DDF04F0-32CC-4461-BFE3-DBC665DB2760}"/>
          </ac:picMkLst>
        </pc:picChg>
      </pc:sldChg>
      <pc:sldChg chg="addSp add">
        <pc:chgData name="Ben Nienhuis" userId="2c6c04f1-77c7-44b5-a463-93386779ab63" providerId="ADAL" clId="{675CEE40-799A-47C7-96A8-9A11547C417A}" dt="2022-04-07T15:19:36.883" v="134"/>
        <pc:sldMkLst>
          <pc:docMk/>
          <pc:sldMk cId="4221992054" sldId="324"/>
        </pc:sldMkLst>
        <pc:picChg chg="add">
          <ac:chgData name="Ben Nienhuis" userId="2c6c04f1-77c7-44b5-a463-93386779ab63" providerId="ADAL" clId="{675CEE40-799A-47C7-96A8-9A11547C417A}" dt="2022-04-07T15:19:36.883" v="134"/>
          <ac:picMkLst>
            <pc:docMk/>
            <pc:sldMk cId="4221992054" sldId="324"/>
            <ac:picMk id="6" creationId="{A7070127-698D-4780-B952-2F778474AACA}"/>
          </ac:picMkLst>
        </pc:picChg>
      </pc:sldChg>
      <pc:sldChg chg="addSp add">
        <pc:chgData name="Ben Nienhuis" userId="2c6c04f1-77c7-44b5-a463-93386779ab63" providerId="ADAL" clId="{675CEE40-799A-47C7-96A8-9A11547C417A}" dt="2022-04-07T15:19:42.262" v="135"/>
        <pc:sldMkLst>
          <pc:docMk/>
          <pc:sldMk cId="234086898" sldId="325"/>
        </pc:sldMkLst>
        <pc:picChg chg="add">
          <ac:chgData name="Ben Nienhuis" userId="2c6c04f1-77c7-44b5-a463-93386779ab63" providerId="ADAL" clId="{675CEE40-799A-47C7-96A8-9A11547C417A}" dt="2022-04-07T15:19:42.262" v="135"/>
          <ac:picMkLst>
            <pc:docMk/>
            <pc:sldMk cId="234086898" sldId="325"/>
            <ac:picMk id="6" creationId="{2933274B-214D-4D81-879C-54D510D62B2C}"/>
          </ac:picMkLst>
        </pc:picChg>
      </pc:sldChg>
      <pc:sldChg chg="add del">
        <pc:chgData name="Ben Nienhuis" userId="2c6c04f1-77c7-44b5-a463-93386779ab63" providerId="ADAL" clId="{675CEE40-799A-47C7-96A8-9A11547C417A}" dt="2022-04-07T15:20:06.853" v="139" actId="2696"/>
        <pc:sldMkLst>
          <pc:docMk/>
          <pc:sldMk cId="2598397786" sldId="326"/>
        </pc:sldMkLst>
      </pc:sldChg>
      <pc:sldChg chg="addSp delSp modSp add">
        <pc:chgData name="Ben Nienhuis" userId="2c6c04f1-77c7-44b5-a463-93386779ab63" providerId="ADAL" clId="{675CEE40-799A-47C7-96A8-9A11547C417A}" dt="2022-04-07T15:35:56.607" v="430" actId="6549"/>
        <pc:sldMkLst>
          <pc:docMk/>
          <pc:sldMk cId="2276600235" sldId="329"/>
        </pc:sldMkLst>
        <pc:spChg chg="mod">
          <ac:chgData name="Ben Nienhuis" userId="2c6c04f1-77c7-44b5-a463-93386779ab63" providerId="ADAL" clId="{675CEE40-799A-47C7-96A8-9A11547C417A}" dt="2022-04-07T15:35:56.607" v="430" actId="6549"/>
          <ac:spMkLst>
            <pc:docMk/>
            <pc:sldMk cId="2276600235" sldId="329"/>
            <ac:spMk id="3" creationId="{EB275E3B-AABD-43BC-A09D-4E261CFACFFF}"/>
          </ac:spMkLst>
        </pc:spChg>
        <pc:spChg chg="add">
          <ac:chgData name="Ben Nienhuis" userId="2c6c04f1-77c7-44b5-a463-93386779ab63" providerId="ADAL" clId="{675CEE40-799A-47C7-96A8-9A11547C417A}" dt="2022-04-07T15:15:48.738" v="107"/>
          <ac:spMkLst>
            <pc:docMk/>
            <pc:sldMk cId="2276600235" sldId="329"/>
            <ac:spMk id="4" creationId="{B555B210-9B93-48F9-855A-8A58EE7EB2E7}"/>
          </ac:spMkLst>
        </pc:spChg>
        <pc:spChg chg="add">
          <ac:chgData name="Ben Nienhuis" userId="2c6c04f1-77c7-44b5-a463-93386779ab63" providerId="ADAL" clId="{675CEE40-799A-47C7-96A8-9A11547C417A}" dt="2022-04-07T15:15:58.303" v="108"/>
          <ac:spMkLst>
            <pc:docMk/>
            <pc:sldMk cId="2276600235" sldId="329"/>
            <ac:spMk id="6" creationId="{8FD9D71C-FEF4-428F-A5AD-6A48F6452606}"/>
          </ac:spMkLst>
        </pc:spChg>
        <pc:spChg chg="add del mod">
          <ac:chgData name="Ben Nienhuis" userId="2c6c04f1-77c7-44b5-a463-93386779ab63" providerId="ADAL" clId="{675CEE40-799A-47C7-96A8-9A11547C417A}" dt="2022-04-07T15:18:41.535" v="125" actId="478"/>
          <ac:spMkLst>
            <pc:docMk/>
            <pc:sldMk cId="2276600235" sldId="329"/>
            <ac:spMk id="7" creationId="{43650D50-B445-409B-BFEC-58989BE3CAA1}"/>
          </ac:spMkLst>
        </pc:spChg>
        <pc:picChg chg="add mod">
          <ac:chgData name="Ben Nienhuis" userId="2c6c04f1-77c7-44b5-a463-93386779ab63" providerId="ADAL" clId="{675CEE40-799A-47C7-96A8-9A11547C417A}" dt="2022-04-07T15:18:51.627" v="127" actId="1076"/>
          <ac:picMkLst>
            <pc:docMk/>
            <pc:sldMk cId="2276600235" sldId="329"/>
            <ac:picMk id="2" creationId="{86E4E638-6E64-444C-B24D-6D6E22912AED}"/>
          </ac:picMkLst>
        </pc:picChg>
      </pc:sldChg>
      <pc:sldChg chg="addSp add">
        <pc:chgData name="Ben Nienhuis" userId="2c6c04f1-77c7-44b5-a463-93386779ab63" providerId="ADAL" clId="{675CEE40-799A-47C7-96A8-9A11547C417A}" dt="2022-04-07T15:19:32.475" v="133"/>
        <pc:sldMkLst>
          <pc:docMk/>
          <pc:sldMk cId="1461443468" sldId="331"/>
        </pc:sldMkLst>
        <pc:picChg chg="add">
          <ac:chgData name="Ben Nienhuis" userId="2c6c04f1-77c7-44b5-a463-93386779ab63" providerId="ADAL" clId="{675CEE40-799A-47C7-96A8-9A11547C417A}" dt="2022-04-07T15:19:32.475" v="133"/>
          <ac:picMkLst>
            <pc:docMk/>
            <pc:sldMk cId="1461443468" sldId="331"/>
            <ac:picMk id="5" creationId="{3BC3CBEB-63B2-4E18-83D3-438848D6E79B}"/>
          </ac:picMkLst>
        </pc:picChg>
      </pc:sldChg>
      <pc:sldChg chg="addSp delSp modSp del">
        <pc:chgData name="Ben Nienhuis" userId="2c6c04f1-77c7-44b5-a463-93386779ab63" providerId="ADAL" clId="{675CEE40-799A-47C7-96A8-9A11547C417A}" dt="2022-04-07T15:18:35.972" v="123" actId="2696"/>
        <pc:sldMkLst>
          <pc:docMk/>
          <pc:sldMk cId="524669678" sldId="383"/>
        </pc:sldMkLst>
        <pc:spChg chg="del mod">
          <ac:chgData name="Ben Nienhuis" userId="2c6c04f1-77c7-44b5-a463-93386779ab63" providerId="ADAL" clId="{675CEE40-799A-47C7-96A8-9A11547C417A}" dt="2022-04-07T15:18:31.748" v="122" actId="478"/>
          <ac:spMkLst>
            <pc:docMk/>
            <pc:sldMk cId="524669678" sldId="383"/>
            <ac:spMk id="2" creationId="{00000000-0000-0000-0000-000000000000}"/>
          </ac:spMkLst>
        </pc:spChg>
        <pc:spChg chg="add del mod">
          <ac:chgData name="Ben Nienhuis" userId="2c6c04f1-77c7-44b5-a463-93386779ab63" providerId="ADAL" clId="{675CEE40-799A-47C7-96A8-9A11547C417A}" dt="2022-04-07T15:12:24.437" v="100" actId="478"/>
          <ac:spMkLst>
            <pc:docMk/>
            <pc:sldMk cId="524669678" sldId="383"/>
            <ac:spMk id="5" creationId="{0DC928C6-B2DA-4F81-AFFD-E1EDE3FD8AD5}"/>
          </ac:spMkLst>
        </pc:spChg>
        <pc:spChg chg="del mod">
          <ac:chgData name="Ben Nienhuis" userId="2c6c04f1-77c7-44b5-a463-93386779ab63" providerId="ADAL" clId="{675CEE40-799A-47C7-96A8-9A11547C417A}" dt="2022-04-07T15:12:10.426" v="92" actId="478"/>
          <ac:spMkLst>
            <pc:docMk/>
            <pc:sldMk cId="524669678" sldId="383"/>
            <ac:spMk id="6" creationId="{98C355DC-7952-4BF7-A639-9BC15967BDB2}"/>
          </ac:spMkLst>
        </pc:spChg>
        <pc:spChg chg="add mod">
          <ac:chgData name="Ben Nienhuis" userId="2c6c04f1-77c7-44b5-a463-93386779ab63" providerId="ADAL" clId="{675CEE40-799A-47C7-96A8-9A11547C417A}" dt="2022-04-07T15:18:31.748" v="122" actId="478"/>
          <ac:spMkLst>
            <pc:docMk/>
            <pc:sldMk cId="524669678" sldId="383"/>
            <ac:spMk id="8" creationId="{329DBB33-E17C-46D0-BB77-360E0E5608CA}"/>
          </ac:spMkLst>
        </pc:spChg>
        <pc:picChg chg="del">
          <ac:chgData name="Ben Nienhuis" userId="2c6c04f1-77c7-44b5-a463-93386779ab63" providerId="ADAL" clId="{675CEE40-799A-47C7-96A8-9A11547C417A}" dt="2022-04-07T15:12:13.213" v="93" actId="478"/>
          <ac:picMkLst>
            <pc:docMk/>
            <pc:sldMk cId="524669678" sldId="383"/>
            <ac:picMk id="3" creationId="{2C474538-49DB-49BA-B8F8-0AA31B3AB8E3}"/>
          </ac:picMkLst>
        </pc:picChg>
      </pc:sldChg>
      <pc:sldChg chg="del">
        <pc:chgData name="Ben Nienhuis" userId="2c6c04f1-77c7-44b5-a463-93386779ab63" providerId="ADAL" clId="{675CEE40-799A-47C7-96A8-9A11547C417A}" dt="2022-04-07T15:12:27.914" v="101" actId="2696"/>
        <pc:sldMkLst>
          <pc:docMk/>
          <pc:sldMk cId="3506891563" sldId="384"/>
        </pc:sldMkLst>
      </pc:sldChg>
      <pc:sldChg chg="del">
        <pc:chgData name="Ben Nienhuis" userId="2c6c04f1-77c7-44b5-a463-93386779ab63" providerId="ADAL" clId="{675CEE40-799A-47C7-96A8-9A11547C417A}" dt="2022-04-07T15:12:28.229" v="102" actId="2696"/>
        <pc:sldMkLst>
          <pc:docMk/>
          <pc:sldMk cId="3820110760" sldId="385"/>
        </pc:sldMkLst>
      </pc:sldChg>
      <pc:sldChg chg="del">
        <pc:chgData name="Ben Nienhuis" userId="2c6c04f1-77c7-44b5-a463-93386779ab63" providerId="ADAL" clId="{675CEE40-799A-47C7-96A8-9A11547C417A}" dt="2022-04-07T15:12:28.749" v="104" actId="2696"/>
        <pc:sldMkLst>
          <pc:docMk/>
          <pc:sldMk cId="1694776033" sldId="387"/>
        </pc:sldMkLst>
      </pc:sldChg>
      <pc:sldChg chg="del">
        <pc:chgData name="Ben Nienhuis" userId="2c6c04f1-77c7-44b5-a463-93386779ab63" providerId="ADAL" clId="{675CEE40-799A-47C7-96A8-9A11547C417A}" dt="2022-04-07T15:12:29.395" v="105" actId="2696"/>
        <pc:sldMkLst>
          <pc:docMk/>
          <pc:sldMk cId="289446214" sldId="388"/>
        </pc:sldMkLst>
      </pc:sldChg>
      <pc:sldChg chg="del">
        <pc:chgData name="Ben Nienhuis" userId="2c6c04f1-77c7-44b5-a463-93386779ab63" providerId="ADAL" clId="{675CEE40-799A-47C7-96A8-9A11547C417A}" dt="2022-04-07T15:12:28.466" v="103" actId="2696"/>
        <pc:sldMkLst>
          <pc:docMk/>
          <pc:sldMk cId="812065671" sldId="390"/>
        </pc:sldMkLst>
      </pc:sldChg>
      <pc:sldChg chg="addSp add">
        <pc:chgData name="Ben Nienhuis" userId="2c6c04f1-77c7-44b5-a463-93386779ab63" providerId="ADAL" clId="{675CEE40-799A-47C7-96A8-9A11547C417A}" dt="2022-04-07T15:19:46.670" v="136"/>
        <pc:sldMkLst>
          <pc:docMk/>
          <pc:sldMk cId="2170415464" sldId="603"/>
        </pc:sldMkLst>
        <pc:picChg chg="add">
          <ac:chgData name="Ben Nienhuis" userId="2c6c04f1-77c7-44b5-a463-93386779ab63" providerId="ADAL" clId="{675CEE40-799A-47C7-96A8-9A11547C417A}" dt="2022-04-07T15:19:46.670" v="136"/>
          <ac:picMkLst>
            <pc:docMk/>
            <pc:sldMk cId="2170415464" sldId="603"/>
            <ac:picMk id="4" creationId="{AAA9D3B8-EEF0-40B6-985A-B264FEDB245F}"/>
          </ac:picMkLst>
        </pc:picChg>
      </pc:sldChg>
      <pc:sldChg chg="addSp add">
        <pc:chgData name="Ben Nienhuis" userId="2c6c04f1-77c7-44b5-a463-93386779ab63" providerId="ADAL" clId="{675CEE40-799A-47C7-96A8-9A11547C417A}" dt="2022-04-07T15:19:02.605" v="128"/>
        <pc:sldMkLst>
          <pc:docMk/>
          <pc:sldMk cId="1976211177" sldId="607"/>
        </pc:sldMkLst>
        <pc:picChg chg="add">
          <ac:chgData name="Ben Nienhuis" userId="2c6c04f1-77c7-44b5-a463-93386779ab63" providerId="ADAL" clId="{675CEE40-799A-47C7-96A8-9A11547C417A}" dt="2022-04-07T15:19:02.605" v="128"/>
          <ac:picMkLst>
            <pc:docMk/>
            <pc:sldMk cId="1976211177" sldId="607"/>
            <ac:picMk id="4" creationId="{78315FC0-7E8A-408E-A34D-20FAB91AF0C8}"/>
          </ac:picMkLst>
        </pc:picChg>
      </pc:sldChg>
      <pc:sldChg chg="addSp add">
        <pc:chgData name="Ben Nienhuis" userId="2c6c04f1-77c7-44b5-a463-93386779ab63" providerId="ADAL" clId="{675CEE40-799A-47C7-96A8-9A11547C417A}" dt="2022-04-07T15:19:15.128" v="130"/>
        <pc:sldMkLst>
          <pc:docMk/>
          <pc:sldMk cId="2715869904" sldId="608"/>
        </pc:sldMkLst>
        <pc:picChg chg="add">
          <ac:chgData name="Ben Nienhuis" userId="2c6c04f1-77c7-44b5-a463-93386779ab63" providerId="ADAL" clId="{675CEE40-799A-47C7-96A8-9A11547C417A}" dt="2022-04-07T15:19:15.128" v="130"/>
          <ac:picMkLst>
            <pc:docMk/>
            <pc:sldMk cId="2715869904" sldId="608"/>
            <ac:picMk id="3" creationId="{E92E8829-81B9-4BC7-B14F-FC95355EB6EA}"/>
          </ac:picMkLst>
        </pc:picChg>
      </pc:sldChg>
      <pc:sldChg chg="addSp delSp modSp add">
        <pc:chgData name="Ben Nienhuis" userId="2c6c04f1-77c7-44b5-a463-93386779ab63" providerId="ADAL" clId="{675CEE40-799A-47C7-96A8-9A11547C417A}" dt="2022-04-07T15:18:26.296" v="121" actId="1076"/>
        <pc:sldMkLst>
          <pc:docMk/>
          <pc:sldMk cId="2817907597" sldId="610"/>
        </pc:sldMkLst>
        <pc:spChg chg="add">
          <ac:chgData name="Ben Nienhuis" userId="2c6c04f1-77c7-44b5-a463-93386779ab63" providerId="ADAL" clId="{675CEE40-799A-47C7-96A8-9A11547C417A}" dt="2022-04-07T15:17:06.597" v="116"/>
          <ac:spMkLst>
            <pc:docMk/>
            <pc:sldMk cId="2817907597" sldId="610"/>
            <ac:spMk id="5" creationId="{0B9543E9-E67D-47F4-A8EA-67C18CBC5FBD}"/>
          </ac:spMkLst>
        </pc:spChg>
        <pc:picChg chg="add del mod">
          <ac:chgData name="Ben Nienhuis" userId="2c6c04f1-77c7-44b5-a463-93386779ab63" providerId="ADAL" clId="{675CEE40-799A-47C7-96A8-9A11547C417A}" dt="2022-04-07T15:17:58.780" v="119" actId="478"/>
          <ac:picMkLst>
            <pc:docMk/>
            <pc:sldMk cId="2817907597" sldId="610"/>
            <ac:picMk id="4" creationId="{55680C78-A30A-4EB7-8AB3-060F33CFDF0A}"/>
          </ac:picMkLst>
        </pc:picChg>
        <pc:picChg chg="add mod">
          <ac:chgData name="Ben Nienhuis" userId="2c6c04f1-77c7-44b5-a463-93386779ab63" providerId="ADAL" clId="{675CEE40-799A-47C7-96A8-9A11547C417A}" dt="2022-04-07T15:18:26.296" v="121" actId="1076"/>
          <ac:picMkLst>
            <pc:docMk/>
            <pc:sldMk cId="2817907597" sldId="610"/>
            <ac:picMk id="7" creationId="{5C42B429-77F9-4078-830C-A74BCAB05531}"/>
          </ac:picMkLst>
        </pc:picChg>
      </pc:sldChg>
      <pc:sldChg chg="addSp add">
        <pc:chgData name="Ben Nienhuis" userId="2c6c04f1-77c7-44b5-a463-93386779ab63" providerId="ADAL" clId="{675CEE40-799A-47C7-96A8-9A11547C417A}" dt="2022-04-07T15:19:52.648" v="137"/>
        <pc:sldMkLst>
          <pc:docMk/>
          <pc:sldMk cId="2854950821" sldId="611"/>
        </pc:sldMkLst>
        <pc:picChg chg="add">
          <ac:chgData name="Ben Nienhuis" userId="2c6c04f1-77c7-44b5-a463-93386779ab63" providerId="ADAL" clId="{675CEE40-799A-47C7-96A8-9A11547C417A}" dt="2022-04-07T15:19:52.648" v="137"/>
          <ac:picMkLst>
            <pc:docMk/>
            <pc:sldMk cId="2854950821" sldId="611"/>
            <ac:picMk id="5" creationId="{9931662C-6164-4520-AF63-BB4B86A383F4}"/>
          </ac:picMkLst>
        </pc:picChg>
      </pc:sldChg>
      <pc:sldChg chg="addSp add">
        <pc:chgData name="Ben Nienhuis" userId="2c6c04f1-77c7-44b5-a463-93386779ab63" providerId="ADAL" clId="{675CEE40-799A-47C7-96A8-9A11547C417A}" dt="2022-04-07T15:19:57.151" v="138"/>
        <pc:sldMkLst>
          <pc:docMk/>
          <pc:sldMk cId="434435014" sldId="612"/>
        </pc:sldMkLst>
        <pc:picChg chg="add">
          <ac:chgData name="Ben Nienhuis" userId="2c6c04f1-77c7-44b5-a463-93386779ab63" providerId="ADAL" clId="{675CEE40-799A-47C7-96A8-9A11547C417A}" dt="2022-04-07T15:19:57.151" v="138"/>
          <ac:picMkLst>
            <pc:docMk/>
            <pc:sldMk cId="434435014" sldId="612"/>
            <ac:picMk id="8" creationId="{7AB29DBC-C982-4BE2-9A01-B3EBB620A8C5}"/>
          </ac:picMkLst>
        </pc:picChg>
      </pc:sldChg>
      <pc:sldChg chg="addSp delSp modSp add">
        <pc:chgData name="Ben Nienhuis" userId="2c6c04f1-77c7-44b5-a463-93386779ab63" providerId="ADAL" clId="{675CEE40-799A-47C7-96A8-9A11547C417A}" dt="2022-04-07T15:34:22.255" v="378" actId="14100"/>
        <pc:sldMkLst>
          <pc:docMk/>
          <pc:sldMk cId="552254402" sldId="613"/>
        </pc:sldMkLst>
        <pc:spChg chg="del">
          <ac:chgData name="Ben Nienhuis" userId="2c6c04f1-77c7-44b5-a463-93386779ab63" providerId="ADAL" clId="{675CEE40-799A-47C7-96A8-9A11547C417A}" dt="2022-04-07T15:21:34.277" v="146" actId="478"/>
          <ac:spMkLst>
            <pc:docMk/>
            <pc:sldMk cId="552254402" sldId="613"/>
            <ac:spMk id="2" creationId="{DCDFBCF8-E042-413A-AB09-FCA59640F1D5}"/>
          </ac:spMkLst>
        </pc:spChg>
        <pc:spChg chg="del">
          <ac:chgData name="Ben Nienhuis" userId="2c6c04f1-77c7-44b5-a463-93386779ab63" providerId="ADAL" clId="{675CEE40-799A-47C7-96A8-9A11547C417A}" dt="2022-04-07T15:21:37.836" v="147" actId="478"/>
          <ac:spMkLst>
            <pc:docMk/>
            <pc:sldMk cId="552254402" sldId="613"/>
            <ac:spMk id="3" creationId="{D1599D2E-9DAD-42BC-9D3B-96FC51419FFC}"/>
          </ac:spMkLst>
        </pc:spChg>
        <pc:spChg chg="del">
          <ac:chgData name="Ben Nienhuis" userId="2c6c04f1-77c7-44b5-a463-93386779ab63" providerId="ADAL" clId="{675CEE40-799A-47C7-96A8-9A11547C417A}" dt="2022-04-07T15:21:44.735" v="148" actId="478"/>
          <ac:spMkLst>
            <pc:docMk/>
            <pc:sldMk cId="552254402" sldId="613"/>
            <ac:spMk id="4" creationId="{E4627986-799D-4038-9B3B-DE0C7E69182E}"/>
          </ac:spMkLst>
        </pc:spChg>
        <pc:spChg chg="add del mod">
          <ac:chgData name="Ben Nienhuis" userId="2c6c04f1-77c7-44b5-a463-93386779ab63" providerId="ADAL" clId="{675CEE40-799A-47C7-96A8-9A11547C417A}" dt="2022-04-07T15:31:35.878" v="169"/>
          <ac:spMkLst>
            <pc:docMk/>
            <pc:sldMk cId="552254402" sldId="613"/>
            <ac:spMk id="5" creationId="{21E57B96-5890-4526-9E1B-0AAB1E01B99F}"/>
          </ac:spMkLst>
        </pc:spChg>
        <pc:spChg chg="add del mod">
          <ac:chgData name="Ben Nienhuis" userId="2c6c04f1-77c7-44b5-a463-93386779ab63" providerId="ADAL" clId="{675CEE40-799A-47C7-96A8-9A11547C417A}" dt="2022-04-07T15:30:52.870" v="161"/>
          <ac:spMkLst>
            <pc:docMk/>
            <pc:sldMk cId="552254402" sldId="613"/>
            <ac:spMk id="6" creationId="{96E1A655-E8AA-497C-B96F-D804F21B8718}"/>
          </ac:spMkLst>
        </pc:spChg>
        <pc:spChg chg="add mod">
          <ac:chgData name="Ben Nienhuis" userId="2c6c04f1-77c7-44b5-a463-93386779ab63" providerId="ADAL" clId="{675CEE40-799A-47C7-96A8-9A11547C417A}" dt="2022-04-07T15:34:08.373" v="376" actId="113"/>
          <ac:spMkLst>
            <pc:docMk/>
            <pc:sldMk cId="552254402" sldId="613"/>
            <ac:spMk id="9" creationId="{7FE93AA0-D179-4451-A77B-DB9590EC0E93}"/>
          </ac:spMkLst>
        </pc:spChg>
        <pc:picChg chg="add mod">
          <ac:chgData name="Ben Nienhuis" userId="2c6c04f1-77c7-44b5-a463-93386779ab63" providerId="ADAL" clId="{675CEE40-799A-47C7-96A8-9A11547C417A}" dt="2022-04-07T15:30:24.923" v="159" actId="1076"/>
          <ac:picMkLst>
            <pc:docMk/>
            <pc:sldMk cId="552254402" sldId="613"/>
            <ac:picMk id="7" creationId="{93B7853A-D02B-45B7-9775-3B5C90A4CD64}"/>
          </ac:picMkLst>
        </pc:picChg>
        <pc:picChg chg="add mod">
          <ac:chgData name="Ben Nienhuis" userId="2c6c04f1-77c7-44b5-a463-93386779ab63" providerId="ADAL" clId="{675CEE40-799A-47C7-96A8-9A11547C417A}" dt="2022-04-07T15:34:22.255" v="378" actId="14100"/>
          <ac:picMkLst>
            <pc:docMk/>
            <pc:sldMk cId="552254402" sldId="613"/>
            <ac:picMk id="8" creationId="{EEA12449-AB80-49F9-BB1C-4AB42D9A8EA2}"/>
          </ac:picMkLst>
        </pc:picChg>
      </pc:sldChg>
      <pc:sldChg chg="add del">
        <pc:chgData name="Ben Nienhuis" userId="2c6c04f1-77c7-44b5-a463-93386779ab63" providerId="ADAL" clId="{675CEE40-799A-47C7-96A8-9A11547C417A}" dt="2022-04-07T15:21:23.433" v="144"/>
        <pc:sldMkLst>
          <pc:docMk/>
          <pc:sldMk cId="935784817" sldId="613"/>
        </pc:sldMkLst>
      </pc:sldChg>
      <pc:sldChg chg="modSp add modAnim">
        <pc:chgData name="Ben Nienhuis" userId="2c6c04f1-77c7-44b5-a463-93386779ab63" providerId="ADAL" clId="{675CEE40-799A-47C7-96A8-9A11547C417A}" dt="2022-04-07T15:44:49.183" v="531" actId="20577"/>
        <pc:sldMkLst>
          <pc:docMk/>
          <pc:sldMk cId="601642857" sldId="614"/>
        </pc:sldMkLst>
        <pc:spChg chg="mod">
          <ac:chgData name="Ben Nienhuis" userId="2c6c04f1-77c7-44b5-a463-93386779ab63" providerId="ADAL" clId="{675CEE40-799A-47C7-96A8-9A11547C417A}" dt="2022-04-07T15:42:04.373" v="466" actId="20577"/>
          <ac:spMkLst>
            <pc:docMk/>
            <pc:sldMk cId="601642857" sldId="614"/>
            <ac:spMk id="3" creationId="{362387B2-D79E-41E4-8DFE-05563090C95F}"/>
          </ac:spMkLst>
        </pc:spChg>
        <pc:spChg chg="mod">
          <ac:chgData name="Ben Nienhuis" userId="2c6c04f1-77c7-44b5-a463-93386779ab63" providerId="ADAL" clId="{675CEE40-799A-47C7-96A8-9A11547C417A}" dt="2022-04-07T15:44:49.183" v="531" actId="20577"/>
          <ac:spMkLst>
            <pc:docMk/>
            <pc:sldMk cId="601642857" sldId="614"/>
            <ac:spMk id="4" creationId="{E0D31C56-1955-460B-9CD9-4504A37E3FED}"/>
          </ac:spMkLst>
        </pc:spChg>
      </pc:sldChg>
      <pc:sldMasterChg chg="delSldLayout">
        <pc:chgData name="Ben Nienhuis" userId="2c6c04f1-77c7-44b5-a463-93386779ab63" providerId="ADAL" clId="{675CEE40-799A-47C7-96A8-9A11547C417A}" dt="2022-04-07T15:18:35.987" v="124" actId="2696"/>
        <pc:sldMasterMkLst>
          <pc:docMk/>
          <pc:sldMasterMk cId="3655373468" sldId="2147483725"/>
        </pc:sldMasterMkLst>
        <pc:sldLayoutChg chg="del">
          <pc:chgData name="Ben Nienhuis" userId="2c6c04f1-77c7-44b5-a463-93386779ab63" providerId="ADAL" clId="{675CEE40-799A-47C7-96A8-9A11547C417A}" dt="2022-04-07T15:18:35.987" v="124" actId="2696"/>
          <pc:sldLayoutMkLst>
            <pc:docMk/>
            <pc:sldMasterMk cId="3655373468" sldId="2147483725"/>
            <pc:sldLayoutMk cId="4242223438" sldId="2147483741"/>
          </pc:sldLayoutMkLst>
        </pc:sldLayoutChg>
      </pc:sldMasterChg>
    </pc:docChg>
  </pc:docChgLst>
  <pc:docChgLst>
    <pc:chgData name="Ben Nienhuis" userId="2c6c04f1-77c7-44b5-a463-93386779ab63" providerId="ADAL" clId="{EA298C77-2024-4D59-A84C-6F3B7EA53A28}"/>
    <pc:docChg chg="undo custSel addSld delSld modSld sldOrd">
      <pc:chgData name="Ben Nienhuis" userId="2c6c04f1-77c7-44b5-a463-93386779ab63" providerId="ADAL" clId="{EA298C77-2024-4D59-A84C-6F3B7EA53A28}" dt="2023-04-11T13:47:06.470" v="584" actId="1076"/>
      <pc:docMkLst>
        <pc:docMk/>
      </pc:docMkLst>
      <pc:sldChg chg="modSp modAnim">
        <pc:chgData name="Ben Nienhuis" userId="2c6c04f1-77c7-44b5-a463-93386779ab63" providerId="ADAL" clId="{EA298C77-2024-4D59-A84C-6F3B7EA53A28}" dt="2023-04-11T13:20:45.454" v="464" actId="20577"/>
        <pc:sldMkLst>
          <pc:docMk/>
          <pc:sldMk cId="2876788581" sldId="321"/>
        </pc:sldMkLst>
        <pc:spChg chg="mod">
          <ac:chgData name="Ben Nienhuis" userId="2c6c04f1-77c7-44b5-a463-93386779ab63" providerId="ADAL" clId="{EA298C77-2024-4D59-A84C-6F3B7EA53A28}" dt="2023-04-11T13:20:45.454" v="464" actId="20577"/>
          <ac:spMkLst>
            <pc:docMk/>
            <pc:sldMk cId="2876788581" sldId="321"/>
            <ac:spMk id="4" creationId="{1FF30D96-2B23-44BE-A891-FE5E39E7653D}"/>
          </ac:spMkLst>
        </pc:spChg>
      </pc:sldChg>
      <pc:sldChg chg="add del">
        <pc:chgData name="Ben Nienhuis" userId="2c6c04f1-77c7-44b5-a463-93386779ab63" providerId="ADAL" clId="{EA298C77-2024-4D59-A84C-6F3B7EA53A28}" dt="2023-04-11T12:21:21.374" v="192" actId="47"/>
        <pc:sldMkLst>
          <pc:docMk/>
          <pc:sldMk cId="276909221" sldId="322"/>
        </pc:sldMkLst>
      </pc:sldChg>
      <pc:sldChg chg="addSp delSp modSp mod delAnim modAnim">
        <pc:chgData name="Ben Nienhuis" userId="2c6c04f1-77c7-44b5-a463-93386779ab63" providerId="ADAL" clId="{EA298C77-2024-4D59-A84C-6F3B7EA53A28}" dt="2023-04-11T12:17:50.512" v="182" actId="6549"/>
        <pc:sldMkLst>
          <pc:docMk/>
          <pc:sldMk cId="4221992054" sldId="324"/>
        </pc:sldMkLst>
        <pc:spChg chg="del">
          <ac:chgData name="Ben Nienhuis" userId="2c6c04f1-77c7-44b5-a463-93386779ab63" providerId="ADAL" clId="{EA298C77-2024-4D59-A84C-6F3B7EA53A28}" dt="2023-04-11T12:14:04.072" v="140" actId="478"/>
          <ac:spMkLst>
            <pc:docMk/>
            <pc:sldMk cId="4221992054" sldId="324"/>
            <ac:spMk id="2" creationId="{E0681F4D-1C8A-474C-872A-6636C1ECD9D0}"/>
          </ac:spMkLst>
        </pc:spChg>
        <pc:spChg chg="del mod">
          <ac:chgData name="Ben Nienhuis" userId="2c6c04f1-77c7-44b5-a463-93386779ab63" providerId="ADAL" clId="{EA298C77-2024-4D59-A84C-6F3B7EA53A28}" dt="2023-04-11T12:14:13.207" v="143"/>
          <ac:spMkLst>
            <pc:docMk/>
            <pc:sldMk cId="4221992054" sldId="324"/>
            <ac:spMk id="3" creationId="{E4068CA1-9E01-48AE-8979-559804634D2A}"/>
          </ac:spMkLst>
        </pc:spChg>
        <pc:spChg chg="del">
          <ac:chgData name="Ben Nienhuis" userId="2c6c04f1-77c7-44b5-a463-93386779ab63" providerId="ADAL" clId="{EA298C77-2024-4D59-A84C-6F3B7EA53A28}" dt="2023-04-11T12:14:00.568" v="138" actId="478"/>
          <ac:spMkLst>
            <pc:docMk/>
            <pc:sldMk cId="4221992054" sldId="324"/>
            <ac:spMk id="5" creationId="{5527E51A-3EC0-4216-8CF5-6AC5FFEA647C}"/>
          </ac:spMkLst>
        </pc:spChg>
        <pc:spChg chg="add mod">
          <ac:chgData name="Ben Nienhuis" userId="2c6c04f1-77c7-44b5-a463-93386779ab63" providerId="ADAL" clId="{EA298C77-2024-4D59-A84C-6F3B7EA53A28}" dt="2023-04-11T12:17:50.512" v="182" actId="6549"/>
          <ac:spMkLst>
            <pc:docMk/>
            <pc:sldMk cId="4221992054" sldId="324"/>
            <ac:spMk id="8" creationId="{D7A53116-DCB9-DF24-95FB-D44ECBD9E9BC}"/>
          </ac:spMkLst>
        </pc:spChg>
        <pc:picChg chg="del">
          <ac:chgData name="Ben Nienhuis" userId="2c6c04f1-77c7-44b5-a463-93386779ab63" providerId="ADAL" clId="{EA298C77-2024-4D59-A84C-6F3B7EA53A28}" dt="2023-04-11T12:14:01.286" v="139" actId="478"/>
          <ac:picMkLst>
            <pc:docMk/>
            <pc:sldMk cId="4221992054" sldId="324"/>
            <ac:picMk id="4" creationId="{4425D606-6F57-4693-AC6A-67DB6EF0C3D0}"/>
          </ac:picMkLst>
        </pc:picChg>
      </pc:sldChg>
      <pc:sldChg chg="ord">
        <pc:chgData name="Ben Nienhuis" userId="2c6c04f1-77c7-44b5-a463-93386779ab63" providerId="ADAL" clId="{EA298C77-2024-4D59-A84C-6F3B7EA53A28}" dt="2023-04-11T12:18:16.548" v="184"/>
        <pc:sldMkLst>
          <pc:docMk/>
          <pc:sldMk cId="234086898" sldId="325"/>
        </pc:sldMkLst>
      </pc:sldChg>
      <pc:sldChg chg="addSp delSp modSp mod modAnim">
        <pc:chgData name="Ben Nienhuis" userId="2c6c04f1-77c7-44b5-a463-93386779ab63" providerId="ADAL" clId="{EA298C77-2024-4D59-A84C-6F3B7EA53A28}" dt="2023-04-11T13:47:06.470" v="584" actId="1076"/>
        <pc:sldMkLst>
          <pc:docMk/>
          <pc:sldMk cId="2276600235" sldId="329"/>
        </pc:sldMkLst>
        <pc:spChg chg="mod">
          <ac:chgData name="Ben Nienhuis" userId="2c6c04f1-77c7-44b5-a463-93386779ab63" providerId="ADAL" clId="{EA298C77-2024-4D59-A84C-6F3B7EA53A28}" dt="2023-04-11T12:10:24.369" v="101" actId="6549"/>
          <ac:spMkLst>
            <pc:docMk/>
            <pc:sldMk cId="2276600235" sldId="329"/>
            <ac:spMk id="3" creationId="{EB275E3B-AABD-43BC-A09D-4E261CFACFFF}"/>
          </ac:spMkLst>
        </pc:spChg>
        <pc:picChg chg="del">
          <ac:chgData name="Ben Nienhuis" userId="2c6c04f1-77c7-44b5-a463-93386779ab63" providerId="ADAL" clId="{EA298C77-2024-4D59-A84C-6F3B7EA53A28}" dt="2023-04-11T12:06:02.032" v="29" actId="478"/>
          <ac:picMkLst>
            <pc:docMk/>
            <pc:sldMk cId="2276600235" sldId="329"/>
            <ac:picMk id="5" creationId="{FBA1E9FC-126E-4994-B5E7-77D013A7A238}"/>
          </ac:picMkLst>
        </pc:picChg>
        <pc:picChg chg="add mod">
          <ac:chgData name="Ben Nienhuis" userId="2c6c04f1-77c7-44b5-a463-93386779ab63" providerId="ADAL" clId="{EA298C77-2024-4D59-A84C-6F3B7EA53A28}" dt="2023-04-11T13:47:06.470" v="584" actId="1076"/>
          <ac:picMkLst>
            <pc:docMk/>
            <pc:sldMk cId="2276600235" sldId="329"/>
            <ac:picMk id="7" creationId="{A7843A2C-7E85-0300-19AD-D99A49323802}"/>
          </ac:picMkLst>
        </pc:picChg>
      </pc:sldChg>
      <pc:sldChg chg="delSp modSp mod modAnim">
        <pc:chgData name="Ben Nienhuis" userId="2c6c04f1-77c7-44b5-a463-93386779ab63" providerId="ADAL" clId="{EA298C77-2024-4D59-A84C-6F3B7EA53A28}" dt="2023-04-11T12:16:25.474" v="157" actId="1076"/>
        <pc:sldMkLst>
          <pc:docMk/>
          <pc:sldMk cId="1461443468" sldId="331"/>
        </pc:sldMkLst>
        <pc:spChg chg="mod">
          <ac:chgData name="Ben Nienhuis" userId="2c6c04f1-77c7-44b5-a463-93386779ab63" providerId="ADAL" clId="{EA298C77-2024-4D59-A84C-6F3B7EA53A28}" dt="2023-04-11T12:16:25.474" v="157" actId="1076"/>
          <ac:spMkLst>
            <pc:docMk/>
            <pc:sldMk cId="1461443468" sldId="331"/>
            <ac:spMk id="2" creationId="{8EA2D212-6366-4961-BF68-1826CF123B72}"/>
          </ac:spMkLst>
        </pc:spChg>
        <pc:picChg chg="del">
          <ac:chgData name="Ben Nienhuis" userId="2c6c04f1-77c7-44b5-a463-93386779ab63" providerId="ADAL" clId="{EA298C77-2024-4D59-A84C-6F3B7EA53A28}" dt="2023-04-11T12:12:16.381" v="103" actId="478"/>
          <ac:picMkLst>
            <pc:docMk/>
            <pc:sldMk cId="1461443468" sldId="331"/>
            <ac:picMk id="4" creationId="{946F9FFF-A958-47CF-AC57-222E5CB83599}"/>
          </ac:picMkLst>
        </pc:picChg>
      </pc:sldChg>
      <pc:sldChg chg="addSp delSp modSp mod delAnim modAnim">
        <pc:chgData name="Ben Nienhuis" userId="2c6c04f1-77c7-44b5-a463-93386779ab63" providerId="ADAL" clId="{EA298C77-2024-4D59-A84C-6F3B7EA53A28}" dt="2023-04-11T12:24:02" v="265"/>
        <pc:sldMkLst>
          <pc:docMk/>
          <pc:sldMk cId="2170415464" sldId="603"/>
        </pc:sldMkLst>
        <pc:spChg chg="del mod">
          <ac:chgData name="Ben Nienhuis" userId="2c6c04f1-77c7-44b5-a463-93386779ab63" providerId="ADAL" clId="{EA298C77-2024-4D59-A84C-6F3B7EA53A28}" dt="2023-04-11T12:22:31.924" v="197"/>
          <ac:spMkLst>
            <pc:docMk/>
            <pc:sldMk cId="2170415464" sldId="603"/>
            <ac:spMk id="2" creationId="{CA0BFD31-1EC5-40F9-8ED9-D0D8BC0A529B}"/>
          </ac:spMkLst>
        </pc:spChg>
        <pc:spChg chg="add mod">
          <ac:chgData name="Ben Nienhuis" userId="2c6c04f1-77c7-44b5-a463-93386779ab63" providerId="ADAL" clId="{EA298C77-2024-4D59-A84C-6F3B7EA53A28}" dt="2023-04-11T12:23:54.077" v="263" actId="12"/>
          <ac:spMkLst>
            <pc:docMk/>
            <pc:sldMk cId="2170415464" sldId="603"/>
            <ac:spMk id="5" creationId="{F5949D86-AFAD-FED9-771A-CA72005DA519}"/>
          </ac:spMkLst>
        </pc:spChg>
        <pc:spChg chg="del mod">
          <ac:chgData name="Ben Nienhuis" userId="2c6c04f1-77c7-44b5-a463-93386779ab63" providerId="ADAL" clId="{EA298C77-2024-4D59-A84C-6F3B7EA53A28}" dt="2023-04-11T12:22:31.928" v="199"/>
          <ac:spMkLst>
            <pc:docMk/>
            <pc:sldMk cId="2170415464" sldId="603"/>
            <ac:spMk id="6" creationId="{141194AC-EFF8-4133-866B-302FF08CC9AE}"/>
          </ac:spMkLst>
        </pc:spChg>
      </pc:sldChg>
      <pc:sldChg chg="modSp mod">
        <pc:chgData name="Ben Nienhuis" userId="2c6c04f1-77c7-44b5-a463-93386779ab63" providerId="ADAL" clId="{EA298C77-2024-4D59-A84C-6F3B7EA53A28}" dt="2023-04-11T12:36:44.861" v="435" actId="20577"/>
        <pc:sldMkLst>
          <pc:docMk/>
          <pc:sldMk cId="552254402" sldId="613"/>
        </pc:sldMkLst>
        <pc:spChg chg="mod">
          <ac:chgData name="Ben Nienhuis" userId="2c6c04f1-77c7-44b5-a463-93386779ab63" providerId="ADAL" clId="{EA298C77-2024-4D59-A84C-6F3B7EA53A28}" dt="2023-04-11T12:36:44.861" v="435" actId="20577"/>
          <ac:spMkLst>
            <pc:docMk/>
            <pc:sldMk cId="552254402" sldId="613"/>
            <ac:spMk id="9" creationId="{7FE93AA0-D179-4451-A77B-DB9590EC0E93}"/>
          </ac:spMkLst>
        </pc:spChg>
      </pc:sldChg>
      <pc:sldChg chg="add del">
        <pc:chgData name="Ben Nienhuis" userId="2c6c04f1-77c7-44b5-a463-93386779ab63" providerId="ADAL" clId="{EA298C77-2024-4D59-A84C-6F3B7EA53A28}" dt="2023-04-11T12:21:20.688" v="191" actId="47"/>
        <pc:sldMkLst>
          <pc:docMk/>
          <pc:sldMk cId="601642857" sldId="614"/>
        </pc:sldMkLst>
      </pc:sldChg>
      <pc:sldChg chg="delSp modSp add del mod">
        <pc:chgData name="Ben Nienhuis" userId="2c6c04f1-77c7-44b5-a463-93386779ab63" providerId="ADAL" clId="{EA298C77-2024-4D59-A84C-6F3B7EA53A28}" dt="2023-04-11T12:05:48.917" v="27" actId="47"/>
        <pc:sldMkLst>
          <pc:docMk/>
          <pc:sldMk cId="1165828146" sldId="615"/>
        </pc:sldMkLst>
        <pc:spChg chg="del">
          <ac:chgData name="Ben Nienhuis" userId="2c6c04f1-77c7-44b5-a463-93386779ab63" providerId="ADAL" clId="{EA298C77-2024-4D59-A84C-6F3B7EA53A28}" dt="2023-04-11T12:04:49.931" v="2" actId="478"/>
          <ac:spMkLst>
            <pc:docMk/>
            <pc:sldMk cId="1165828146" sldId="615"/>
            <ac:spMk id="2" creationId="{D824B79C-B5DD-4139-AB83-2071F4F28BCB}"/>
          </ac:spMkLst>
        </pc:spChg>
        <pc:spChg chg="mod">
          <ac:chgData name="Ben Nienhuis" userId="2c6c04f1-77c7-44b5-a463-93386779ab63" providerId="ADAL" clId="{EA298C77-2024-4D59-A84C-6F3B7EA53A28}" dt="2023-04-11T12:05:22.770" v="25" actId="20577"/>
          <ac:spMkLst>
            <pc:docMk/>
            <pc:sldMk cId="1165828146" sldId="615"/>
            <ac:spMk id="21506" creationId="{21ABCEB2-FCB8-4D9F-B4C2-18312A404447}"/>
          </ac:spMkLst>
        </pc:spChg>
        <pc:picChg chg="del">
          <ac:chgData name="Ben Nienhuis" userId="2c6c04f1-77c7-44b5-a463-93386779ab63" providerId="ADAL" clId="{EA298C77-2024-4D59-A84C-6F3B7EA53A28}" dt="2023-04-11T12:04:33.420" v="1" actId="478"/>
          <ac:picMkLst>
            <pc:docMk/>
            <pc:sldMk cId="1165828146" sldId="615"/>
            <ac:picMk id="4" creationId="{ABC35EDF-3571-43E9-9BEF-A2EA40FB42D1}"/>
          </ac:picMkLst>
        </pc:picChg>
      </pc:sldChg>
      <pc:sldChg chg="add">
        <pc:chgData name="Ben Nienhuis" userId="2c6c04f1-77c7-44b5-a463-93386779ab63" providerId="ADAL" clId="{EA298C77-2024-4D59-A84C-6F3B7EA53A28}" dt="2023-04-11T12:05:46.319" v="26" actId="2890"/>
        <pc:sldMkLst>
          <pc:docMk/>
          <pc:sldMk cId="3958461319" sldId="616"/>
        </pc:sldMkLst>
      </pc:sldChg>
      <pc:sldChg chg="add">
        <pc:chgData name="Ben Nienhuis" userId="2c6c04f1-77c7-44b5-a463-93386779ab63" providerId="ADAL" clId="{EA298C77-2024-4D59-A84C-6F3B7EA53A28}" dt="2023-04-11T12:12:11.875" v="102"/>
        <pc:sldMkLst>
          <pc:docMk/>
          <pc:sldMk cId="2557910713" sldId="617"/>
        </pc:sldMkLst>
      </pc:sldChg>
      <pc:sldChg chg="add del ord">
        <pc:chgData name="Ben Nienhuis" userId="2c6c04f1-77c7-44b5-a463-93386779ab63" providerId="ADAL" clId="{EA298C77-2024-4D59-A84C-6F3B7EA53A28}" dt="2023-04-11T12:18:36.326" v="188" actId="47"/>
        <pc:sldMkLst>
          <pc:docMk/>
          <pc:sldMk cId="1901684218" sldId="618"/>
        </pc:sldMkLst>
      </pc:sldChg>
      <pc:sldChg chg="add del">
        <pc:chgData name="Ben Nienhuis" userId="2c6c04f1-77c7-44b5-a463-93386779ab63" providerId="ADAL" clId="{EA298C77-2024-4D59-A84C-6F3B7EA53A28}" dt="2023-04-11T12:18:26.622" v="185" actId="47"/>
        <pc:sldMkLst>
          <pc:docMk/>
          <pc:sldMk cId="3265136663" sldId="619"/>
        </pc:sldMkLst>
      </pc:sldChg>
      <pc:sldChg chg="add">
        <pc:chgData name="Ben Nienhuis" userId="2c6c04f1-77c7-44b5-a463-93386779ab63" providerId="ADAL" clId="{EA298C77-2024-4D59-A84C-6F3B7EA53A28}" dt="2023-04-11T12:13:52.074" v="137" actId="2890"/>
        <pc:sldMkLst>
          <pc:docMk/>
          <pc:sldMk cId="719430793" sldId="620"/>
        </pc:sldMkLst>
      </pc:sldChg>
      <pc:sldChg chg="add">
        <pc:chgData name="Ben Nienhuis" userId="2c6c04f1-77c7-44b5-a463-93386779ab63" providerId="ADAL" clId="{EA298C77-2024-4D59-A84C-6F3B7EA53A28}" dt="2023-04-11T12:22:22.447" v="193" actId="2890"/>
        <pc:sldMkLst>
          <pc:docMk/>
          <pc:sldMk cId="1372404107" sldId="621"/>
        </pc:sldMkLst>
      </pc:sldChg>
      <pc:sldChg chg="modSp add modAnim">
        <pc:chgData name="Ben Nienhuis" userId="2c6c04f1-77c7-44b5-a463-93386779ab63" providerId="ADAL" clId="{EA298C77-2024-4D59-A84C-6F3B7EA53A28}" dt="2023-04-11T12:26:18.481" v="282"/>
        <pc:sldMkLst>
          <pc:docMk/>
          <pc:sldMk cId="2931770679" sldId="622"/>
        </pc:sldMkLst>
        <pc:spChg chg="mod">
          <ac:chgData name="Ben Nienhuis" userId="2c6c04f1-77c7-44b5-a463-93386779ab63" providerId="ADAL" clId="{EA298C77-2024-4D59-A84C-6F3B7EA53A28}" dt="2023-04-11T12:25:38.781" v="277" actId="20577"/>
          <ac:spMkLst>
            <pc:docMk/>
            <pc:sldMk cId="2931770679" sldId="622"/>
            <ac:spMk id="5" creationId="{F5949D86-AFAD-FED9-771A-CA72005DA519}"/>
          </ac:spMkLst>
        </pc:spChg>
      </pc:sldChg>
      <pc:sldChg chg="addSp modSp add mod modAnim">
        <pc:chgData name="Ben Nienhuis" userId="2c6c04f1-77c7-44b5-a463-93386779ab63" providerId="ADAL" clId="{EA298C77-2024-4D59-A84C-6F3B7EA53A28}" dt="2023-04-11T13:24:42.736" v="480" actId="1076"/>
        <pc:sldMkLst>
          <pc:docMk/>
          <pc:sldMk cId="819810898" sldId="623"/>
        </pc:sldMkLst>
        <pc:spChg chg="mod">
          <ac:chgData name="Ben Nienhuis" userId="2c6c04f1-77c7-44b5-a463-93386779ab63" providerId="ADAL" clId="{EA298C77-2024-4D59-A84C-6F3B7EA53A28}" dt="2023-04-11T12:35:14.669" v="425" actId="20577"/>
          <ac:spMkLst>
            <pc:docMk/>
            <pc:sldMk cId="819810898" sldId="623"/>
            <ac:spMk id="5" creationId="{F5949D86-AFAD-FED9-771A-CA72005DA519}"/>
          </ac:spMkLst>
        </pc:spChg>
        <pc:picChg chg="add mod">
          <ac:chgData name="Ben Nienhuis" userId="2c6c04f1-77c7-44b5-a463-93386779ab63" providerId="ADAL" clId="{EA298C77-2024-4D59-A84C-6F3B7EA53A28}" dt="2023-04-11T13:24:42.736" v="480" actId="1076"/>
          <ac:picMkLst>
            <pc:docMk/>
            <pc:sldMk cId="819810898" sldId="623"/>
            <ac:picMk id="2" creationId="{ED9062A4-A157-40EB-2647-EB236FAADF06}"/>
          </ac:picMkLst>
        </pc:picChg>
      </pc:sldChg>
      <pc:sldChg chg="addSp modSp new mod modAnim">
        <pc:chgData name="Ben Nienhuis" userId="2c6c04f1-77c7-44b5-a463-93386779ab63" providerId="ADAL" clId="{EA298C77-2024-4D59-A84C-6F3B7EA53A28}" dt="2023-04-11T12:32:41.965" v="374" actId="14100"/>
        <pc:sldMkLst>
          <pc:docMk/>
          <pc:sldMk cId="2532997249" sldId="624"/>
        </pc:sldMkLst>
        <pc:picChg chg="add mod">
          <ac:chgData name="Ben Nienhuis" userId="2c6c04f1-77c7-44b5-a463-93386779ab63" providerId="ADAL" clId="{EA298C77-2024-4D59-A84C-6F3B7EA53A28}" dt="2023-04-11T12:32:41.965" v="374" actId="14100"/>
          <ac:picMkLst>
            <pc:docMk/>
            <pc:sldMk cId="2532997249" sldId="624"/>
            <ac:picMk id="5" creationId="{50E834B4-AFC0-127E-3068-C0C0EF70BF0C}"/>
          </ac:picMkLst>
        </pc:picChg>
      </pc:sldChg>
      <pc:sldChg chg="addSp delSp modSp add mod">
        <pc:chgData name="Ben Nienhuis" userId="2c6c04f1-77c7-44b5-a463-93386779ab63" providerId="ADAL" clId="{EA298C77-2024-4D59-A84C-6F3B7EA53A28}" dt="2023-04-11T13:30:06.237" v="569" actId="1076"/>
        <pc:sldMkLst>
          <pc:docMk/>
          <pc:sldMk cId="1120295442" sldId="625"/>
        </pc:sldMkLst>
        <pc:spChg chg="mod">
          <ac:chgData name="Ben Nienhuis" userId="2c6c04f1-77c7-44b5-a463-93386779ab63" providerId="ADAL" clId="{EA298C77-2024-4D59-A84C-6F3B7EA53A28}" dt="2023-04-11T13:29:14.340" v="566" actId="20577"/>
          <ac:spMkLst>
            <pc:docMk/>
            <pc:sldMk cId="1120295442" sldId="625"/>
            <ac:spMk id="9" creationId="{7FE93AA0-D179-4451-A77B-DB9590EC0E93}"/>
          </ac:spMkLst>
        </pc:spChg>
        <pc:picChg chg="add del mod">
          <ac:chgData name="Ben Nienhuis" userId="2c6c04f1-77c7-44b5-a463-93386779ab63" providerId="ADAL" clId="{EA298C77-2024-4D59-A84C-6F3B7EA53A28}" dt="2023-04-11T13:24:55.376" v="481" actId="478"/>
          <ac:picMkLst>
            <pc:docMk/>
            <pc:sldMk cId="1120295442" sldId="625"/>
            <ac:picMk id="3" creationId="{F908F6A9-6BB3-12BE-85FD-6312FBE30713}"/>
          </ac:picMkLst>
        </pc:picChg>
        <pc:picChg chg="add del">
          <ac:chgData name="Ben Nienhuis" userId="2c6c04f1-77c7-44b5-a463-93386779ab63" providerId="ADAL" clId="{EA298C77-2024-4D59-A84C-6F3B7EA53A28}" dt="2023-04-11T13:27:25.700" v="529" actId="478"/>
          <ac:picMkLst>
            <pc:docMk/>
            <pc:sldMk cId="1120295442" sldId="625"/>
            <ac:picMk id="5" creationId="{F784CC7C-CA0A-03D8-D7A1-288464A4D95E}"/>
          </ac:picMkLst>
        </pc:picChg>
        <pc:picChg chg="del">
          <ac:chgData name="Ben Nienhuis" userId="2c6c04f1-77c7-44b5-a463-93386779ab63" providerId="ADAL" clId="{EA298C77-2024-4D59-A84C-6F3B7EA53A28}" dt="2023-04-11T12:36:18.337" v="433" actId="478"/>
          <ac:picMkLst>
            <pc:docMk/>
            <pc:sldMk cId="1120295442" sldId="625"/>
            <ac:picMk id="7" creationId="{93B7853A-D02B-45B7-9775-3B5C90A4CD64}"/>
          </ac:picMkLst>
        </pc:picChg>
        <pc:picChg chg="del">
          <ac:chgData name="Ben Nienhuis" userId="2c6c04f1-77c7-44b5-a463-93386779ab63" providerId="ADAL" clId="{EA298C77-2024-4D59-A84C-6F3B7EA53A28}" dt="2023-04-11T12:36:17.167" v="432" actId="478"/>
          <ac:picMkLst>
            <pc:docMk/>
            <pc:sldMk cId="1120295442" sldId="625"/>
            <ac:picMk id="8" creationId="{EEA12449-AB80-49F9-BB1C-4AB42D9A8EA2}"/>
          </ac:picMkLst>
        </pc:picChg>
        <pc:picChg chg="add mod">
          <ac:chgData name="Ben Nienhuis" userId="2c6c04f1-77c7-44b5-a463-93386779ab63" providerId="ADAL" clId="{EA298C77-2024-4D59-A84C-6F3B7EA53A28}" dt="2023-04-11T13:30:06.237" v="569" actId="1076"/>
          <ac:picMkLst>
            <pc:docMk/>
            <pc:sldMk cId="1120295442" sldId="625"/>
            <ac:picMk id="10" creationId="{61A73FB6-EA1F-BBDD-2C72-3A0E599F85CF}"/>
          </ac:picMkLst>
        </pc:picChg>
      </pc:sldChg>
      <pc:sldChg chg="addSp delSp modSp add mod delAnim modAnim">
        <pc:chgData name="Ben Nienhuis" userId="2c6c04f1-77c7-44b5-a463-93386779ab63" providerId="ADAL" clId="{EA298C77-2024-4D59-A84C-6F3B7EA53A28}" dt="2023-04-11T13:22:53.618" v="474" actId="14100"/>
        <pc:sldMkLst>
          <pc:docMk/>
          <pc:sldMk cId="163675439" sldId="626"/>
        </pc:sldMkLst>
        <pc:spChg chg="del">
          <ac:chgData name="Ben Nienhuis" userId="2c6c04f1-77c7-44b5-a463-93386779ab63" providerId="ADAL" clId="{EA298C77-2024-4D59-A84C-6F3B7EA53A28}" dt="2023-04-11T13:20:54.205" v="466" actId="478"/>
          <ac:spMkLst>
            <pc:docMk/>
            <pc:sldMk cId="163675439" sldId="626"/>
            <ac:spMk id="4" creationId="{1FF30D96-2B23-44BE-A891-FE5E39E7653D}"/>
          </ac:spMkLst>
        </pc:spChg>
        <pc:picChg chg="add del mod">
          <ac:chgData name="Ben Nienhuis" userId="2c6c04f1-77c7-44b5-a463-93386779ab63" providerId="ADAL" clId="{EA298C77-2024-4D59-A84C-6F3B7EA53A28}" dt="2023-04-11T13:22:24.669" v="469" actId="478"/>
          <ac:picMkLst>
            <pc:docMk/>
            <pc:sldMk cId="163675439" sldId="626"/>
            <ac:picMk id="2" creationId="{93BF41F8-C1E1-641F-5C00-F94BBEF199E7}"/>
          </ac:picMkLst>
        </pc:picChg>
        <pc:picChg chg="add mod">
          <ac:chgData name="Ben Nienhuis" userId="2c6c04f1-77c7-44b5-a463-93386779ab63" providerId="ADAL" clId="{EA298C77-2024-4D59-A84C-6F3B7EA53A28}" dt="2023-04-11T13:22:53.618" v="474" actId="14100"/>
          <ac:picMkLst>
            <pc:docMk/>
            <pc:sldMk cId="163675439" sldId="626"/>
            <ac:picMk id="3" creationId="{E5F386B6-38AA-10F1-D765-024B2DE610FB}"/>
          </ac:picMkLst>
        </pc:picChg>
        <pc:picChg chg="del">
          <ac:chgData name="Ben Nienhuis" userId="2c6c04f1-77c7-44b5-a463-93386779ab63" providerId="ADAL" clId="{EA298C77-2024-4D59-A84C-6F3B7EA53A28}" dt="2023-04-11T13:20:55.072" v="467" actId="478"/>
          <ac:picMkLst>
            <pc:docMk/>
            <pc:sldMk cId="163675439" sldId="626"/>
            <ac:picMk id="5" creationId="{5E453B43-5601-4603-A7A6-892BF0EA877A}"/>
          </ac:picMkLst>
        </pc:picChg>
      </pc:sldChg>
      <pc:sldChg chg="modSp add mod modAnim">
        <pc:chgData name="Ben Nienhuis" userId="2c6c04f1-77c7-44b5-a463-93386779ab63" providerId="ADAL" clId="{EA298C77-2024-4D59-A84C-6F3B7EA53A28}" dt="2023-04-11T13:43:27.767" v="577"/>
        <pc:sldMkLst>
          <pc:docMk/>
          <pc:sldMk cId="1450198925" sldId="627"/>
        </pc:sldMkLst>
        <pc:spChg chg="mod">
          <ac:chgData name="Ben Nienhuis" userId="2c6c04f1-77c7-44b5-a463-93386779ab63" providerId="ADAL" clId="{EA298C77-2024-4D59-A84C-6F3B7EA53A28}" dt="2023-04-11T13:43:15.508" v="575" actId="12"/>
          <ac:spMkLst>
            <pc:docMk/>
            <pc:sldMk cId="1450198925" sldId="627"/>
            <ac:spMk id="3" creationId="{EB275E3B-AABD-43BC-A09D-4E261CFACFFF}"/>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7097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4066" name="Rectangle 2"/>
          <p:cNvSpPr>
            <a:spLocks noGrp="1" noChangeArrowheads="1"/>
          </p:cNvSpPr>
          <p:nvPr>
            <p:ph type="hdr" sz="quarter"/>
          </p:nvPr>
        </p:nvSpPr>
        <p:spPr bwMode="auto">
          <a:xfrm>
            <a:off x="0" y="0"/>
            <a:ext cx="2946400"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Scholenmarkt RSG N.O. Veluwe woensdag 15 november 2006                                  </a:t>
            </a:r>
          </a:p>
        </p:txBody>
      </p:sp>
      <p:sp>
        <p:nvSpPr>
          <p:cNvPr id="344067" name="Rectangle 3"/>
          <p:cNvSpPr>
            <a:spLocks noGrp="1" noChangeArrowheads="1"/>
          </p:cNvSpPr>
          <p:nvPr>
            <p:ph type="dt" idx="1"/>
          </p:nvPr>
        </p:nvSpPr>
        <p:spPr bwMode="auto">
          <a:xfrm>
            <a:off x="3851276" y="0"/>
            <a:ext cx="2944813" cy="49680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lvl1pPr algn="r">
              <a:defRPr sz="1200" baseline="0">
                <a:latin typeface="Times" panose="02020603050405020304" pitchFamily="18" charset="0"/>
                <a:ea typeface="ＭＳ Ｐゴシック" panose="020B0600070205080204" pitchFamily="34" charset="-128"/>
                <a:cs typeface="+mn-cs"/>
              </a:defRPr>
            </a:lvl1pPr>
          </a:lstStyle>
          <a:p>
            <a:pPr>
              <a:defRPr/>
            </a:pPr>
            <a:endParaRPr lang="nl-NL" altLang="nl-NL"/>
          </a:p>
        </p:txBody>
      </p:sp>
      <p:sp>
        <p:nvSpPr>
          <p:cNvPr id="3076" name="Rectangle 4"/>
          <p:cNvSpPr>
            <a:spLocks noGrp="1" noRot="1" noChangeAspect="1" noChangeArrowheads="1" noTextEdit="1"/>
          </p:cNvSpPr>
          <p:nvPr>
            <p:ph type="sldImg" idx="2"/>
          </p:nvPr>
        </p:nvSpPr>
        <p:spPr bwMode="auto">
          <a:xfrm>
            <a:off x="915988" y="744538"/>
            <a:ext cx="4965700" cy="3724275"/>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344069" name="Rectangle 5"/>
          <p:cNvSpPr>
            <a:spLocks noGrp="1" noChangeArrowheads="1"/>
          </p:cNvSpPr>
          <p:nvPr>
            <p:ph type="body" sz="quarter" idx="3"/>
          </p:nvPr>
        </p:nvSpPr>
        <p:spPr bwMode="auto">
          <a:xfrm>
            <a:off x="679450" y="4714122"/>
            <a:ext cx="5438775" cy="4468099"/>
          </a:xfrm>
          <a:prstGeom prst="rect">
            <a:avLst/>
          </a:prstGeom>
          <a:noFill/>
          <a:ln w="9525">
            <a:noFill/>
            <a:miter lim="800000"/>
            <a:headEnd/>
            <a:tailEnd/>
          </a:ln>
          <a:effectLst/>
        </p:spPr>
        <p:txBody>
          <a:bodyPr vert="horz" wrap="square" lIns="91446" tIns="45723" rIns="91446" bIns="45723" numCol="1" anchor="t" anchorCtr="0" compatLnSpc="1">
            <a:prstTxWarp prst="textNoShape">
              <a:avLst/>
            </a:prstTxWarp>
          </a:bodyPr>
          <a:lstStyle/>
          <a:p>
            <a:pPr lvl="0"/>
            <a:r>
              <a:rPr lang="nl-NL" altLang="nl-NL" noProof="0"/>
              <a:t>Klik om de opmaakprofielen van de modeltekst te bewerken</a:t>
            </a:r>
          </a:p>
          <a:p>
            <a:pPr lvl="1"/>
            <a:r>
              <a:rPr lang="nl-NL" altLang="nl-NL" noProof="0"/>
              <a:t>Tweede niveau</a:t>
            </a:r>
          </a:p>
          <a:p>
            <a:pPr lvl="2"/>
            <a:r>
              <a:rPr lang="nl-NL" altLang="nl-NL" noProof="0"/>
              <a:t>Derde niveau</a:t>
            </a:r>
          </a:p>
          <a:p>
            <a:pPr lvl="3"/>
            <a:r>
              <a:rPr lang="nl-NL" altLang="nl-NL" noProof="0"/>
              <a:t>Vierde niveau</a:t>
            </a:r>
          </a:p>
          <a:p>
            <a:pPr lvl="4"/>
            <a:r>
              <a:rPr lang="nl-NL" altLang="nl-NL" noProof="0"/>
              <a:t>Vijfde niveau</a:t>
            </a:r>
          </a:p>
        </p:txBody>
      </p:sp>
      <p:sp>
        <p:nvSpPr>
          <p:cNvPr id="344070" name="Rectangle 6"/>
          <p:cNvSpPr>
            <a:spLocks noGrp="1" noChangeArrowheads="1"/>
          </p:cNvSpPr>
          <p:nvPr>
            <p:ph type="ftr" sz="quarter" idx="4"/>
          </p:nvPr>
        </p:nvSpPr>
        <p:spPr bwMode="auto">
          <a:xfrm>
            <a:off x="0" y="9428242"/>
            <a:ext cx="2946400"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defRPr sz="1200" baseline="0">
                <a:latin typeface="Times" panose="02020603050405020304" pitchFamily="18" charset="0"/>
                <a:ea typeface="ＭＳ Ｐゴシック" panose="020B0600070205080204" pitchFamily="34" charset="-128"/>
                <a:cs typeface="+mn-cs"/>
              </a:defRPr>
            </a:lvl1pPr>
          </a:lstStyle>
          <a:p>
            <a:pPr>
              <a:defRPr/>
            </a:pPr>
            <a:r>
              <a:rPr lang="nl-NL" altLang="nl-NL"/>
              <a:t>De Groene Welle</a:t>
            </a:r>
          </a:p>
        </p:txBody>
      </p:sp>
      <p:sp>
        <p:nvSpPr>
          <p:cNvPr id="344071" name="Rectangle 7"/>
          <p:cNvSpPr>
            <a:spLocks noGrp="1" noChangeArrowheads="1"/>
          </p:cNvSpPr>
          <p:nvPr>
            <p:ph type="sldNum" sz="quarter" idx="5"/>
          </p:nvPr>
        </p:nvSpPr>
        <p:spPr bwMode="auto">
          <a:xfrm>
            <a:off x="3851276" y="9428242"/>
            <a:ext cx="2944813" cy="496809"/>
          </a:xfrm>
          <a:prstGeom prst="rect">
            <a:avLst/>
          </a:prstGeom>
          <a:noFill/>
          <a:ln w="9525">
            <a:noFill/>
            <a:miter lim="800000"/>
            <a:headEnd/>
            <a:tailEnd/>
          </a:ln>
          <a:effectLst/>
        </p:spPr>
        <p:txBody>
          <a:bodyPr vert="horz" wrap="square" lIns="91446" tIns="45723" rIns="91446" bIns="45723" numCol="1" anchor="b" anchorCtr="0" compatLnSpc="1">
            <a:prstTxWarp prst="textNoShape">
              <a:avLst/>
            </a:prstTxWarp>
          </a:bodyPr>
          <a:lstStyle>
            <a:lvl1pPr algn="r">
              <a:defRPr sz="1200" baseline="0">
                <a:latin typeface="Times" charset="0"/>
              </a:defRPr>
            </a:lvl1pPr>
          </a:lstStyle>
          <a:p>
            <a:fld id="{8520786D-34F9-C346-8CCF-9BBE9CAC405E}" type="slidenum">
              <a:rPr lang="nl-NL"/>
              <a:pPr/>
              <a:t>‹nr.›</a:t>
            </a:fld>
            <a:endParaRPr lang="nl-NL"/>
          </a:p>
        </p:txBody>
      </p:sp>
    </p:spTree>
    <p:extLst>
      <p:ext uri="{BB962C8B-B14F-4D97-AF65-F5344CB8AC3E}">
        <p14:creationId xmlns:p14="http://schemas.microsoft.com/office/powerpoint/2010/main" val="192487927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ＭＳ Ｐゴシック" pitchFamily="29" charset="-128"/>
      </a:defRPr>
    </a:lvl1pPr>
    <a:lvl2pPr marL="4572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ＭＳ Ｐゴシック" pitchFamily="29"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997139DD-550F-427D-B1BF-0070FD86BBF1}"/>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1363" indent="-284163">
              <a:spcBef>
                <a:spcPct val="30000"/>
              </a:spcBef>
              <a:defRPr sz="1200">
                <a:solidFill>
                  <a:schemeClr val="tx1"/>
                </a:solidFill>
                <a:latin typeface="Arial" panose="020B0604020202020204" pitchFamily="34" charset="0"/>
              </a:defRPr>
            </a:lvl2pPr>
            <a:lvl3pPr marL="1139825" indent="-227013">
              <a:spcBef>
                <a:spcPct val="30000"/>
              </a:spcBef>
              <a:defRPr sz="1200">
                <a:solidFill>
                  <a:schemeClr val="tx1"/>
                </a:solidFill>
                <a:latin typeface="Arial" panose="020B0604020202020204" pitchFamily="34" charset="0"/>
              </a:defRPr>
            </a:lvl3pPr>
            <a:lvl4pPr marL="1595438" indent="-227013">
              <a:spcBef>
                <a:spcPct val="30000"/>
              </a:spcBef>
              <a:defRPr sz="1200">
                <a:solidFill>
                  <a:schemeClr val="tx1"/>
                </a:solidFill>
                <a:latin typeface="Arial" panose="020B0604020202020204" pitchFamily="34" charset="0"/>
              </a:defRPr>
            </a:lvl4pPr>
            <a:lvl5pPr marL="2052638" indent="-227013">
              <a:spcBef>
                <a:spcPct val="30000"/>
              </a:spcBef>
              <a:defRPr sz="1200">
                <a:solidFill>
                  <a:schemeClr val="tx1"/>
                </a:solidFill>
                <a:latin typeface="Arial" panose="020B0604020202020204" pitchFamily="34" charset="0"/>
              </a:defRPr>
            </a:lvl5pPr>
            <a:lvl6pPr marL="2509838" indent="-227013" eaLnBrk="0" fontAlgn="base" hangingPunct="0">
              <a:spcBef>
                <a:spcPct val="30000"/>
              </a:spcBef>
              <a:spcAft>
                <a:spcPct val="0"/>
              </a:spcAft>
              <a:defRPr sz="1200">
                <a:solidFill>
                  <a:schemeClr val="tx1"/>
                </a:solidFill>
                <a:latin typeface="Arial" panose="020B0604020202020204" pitchFamily="34" charset="0"/>
              </a:defRPr>
            </a:lvl6pPr>
            <a:lvl7pPr marL="2967038" indent="-227013" eaLnBrk="0" fontAlgn="base" hangingPunct="0">
              <a:spcBef>
                <a:spcPct val="30000"/>
              </a:spcBef>
              <a:spcAft>
                <a:spcPct val="0"/>
              </a:spcAft>
              <a:defRPr sz="1200">
                <a:solidFill>
                  <a:schemeClr val="tx1"/>
                </a:solidFill>
                <a:latin typeface="Arial" panose="020B0604020202020204" pitchFamily="34" charset="0"/>
              </a:defRPr>
            </a:lvl7pPr>
            <a:lvl8pPr marL="3424238" indent="-227013" eaLnBrk="0" fontAlgn="base" hangingPunct="0">
              <a:spcBef>
                <a:spcPct val="30000"/>
              </a:spcBef>
              <a:spcAft>
                <a:spcPct val="0"/>
              </a:spcAft>
              <a:defRPr sz="1200">
                <a:solidFill>
                  <a:schemeClr val="tx1"/>
                </a:solidFill>
                <a:latin typeface="Arial" panose="020B0604020202020204" pitchFamily="34" charset="0"/>
              </a:defRPr>
            </a:lvl8pPr>
            <a:lvl9pPr marL="3881438" indent="-227013"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B46378-9025-4CE3-BE6D-22D781DCA775}" type="slidenum">
              <a:rPr lang="nl-NL" altLang="nl-NL" smtClean="0"/>
              <a:pPr>
                <a:spcBef>
                  <a:spcPct val="0"/>
                </a:spcBef>
              </a:pPr>
              <a:t>1</a:t>
            </a:fld>
            <a:endParaRPr lang="nl-NL" altLang="nl-NL"/>
          </a:p>
        </p:txBody>
      </p:sp>
      <p:sp>
        <p:nvSpPr>
          <p:cNvPr id="22531" name="Rectangle 2">
            <a:extLst>
              <a:ext uri="{FF2B5EF4-FFF2-40B4-BE49-F238E27FC236}">
                <a16:creationId xmlns:a16="http://schemas.microsoft.com/office/drawing/2014/main" id="{8D974ED0-91F5-42E9-8912-83FF55EB654A}"/>
              </a:ext>
            </a:extLst>
          </p:cNvPr>
          <p:cNvSpPr>
            <a:spLocks noGrp="1" noRot="1" noChangeAspect="1" noChangeArrowheads="1" noTextEdit="1"/>
          </p:cNvSpPr>
          <p:nvPr>
            <p:ph type="sldImg"/>
          </p:nvPr>
        </p:nvSpPr>
        <p:spPr>
          <a:ln/>
        </p:spPr>
      </p:sp>
      <p:sp>
        <p:nvSpPr>
          <p:cNvPr id="22532" name="Rectangle 3">
            <a:extLst>
              <a:ext uri="{FF2B5EF4-FFF2-40B4-BE49-F238E27FC236}">
                <a16:creationId xmlns:a16="http://schemas.microsoft.com/office/drawing/2014/main" id="{B19BA2B2-251F-4416-B9BF-1AF660DD761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nl-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6CB5658-D67C-406B-94AD-86F6B9C6510E}" type="slidenum">
              <a:rPr lang="nl-NL" smtClean="0"/>
              <a:t>22</a:t>
            </a:fld>
            <a:endParaRPr lang="nl-NL"/>
          </a:p>
        </p:txBody>
      </p:sp>
    </p:spTree>
    <p:extLst>
      <p:ext uri="{BB962C8B-B14F-4D97-AF65-F5344CB8AC3E}">
        <p14:creationId xmlns:p14="http://schemas.microsoft.com/office/powerpoint/2010/main" val="35933471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Openingsdia">
    <p:spTree>
      <p:nvGrpSpPr>
        <p:cNvPr id="1" name=""/>
        <p:cNvGrpSpPr/>
        <p:nvPr/>
      </p:nvGrpSpPr>
      <p:grpSpPr>
        <a:xfrm>
          <a:off x="0" y="0"/>
          <a:ext cx="0" cy="0"/>
          <a:chOff x="0" y="0"/>
          <a:chExt cx="0" cy="0"/>
        </a:xfrm>
      </p:grpSpPr>
      <p:pic>
        <p:nvPicPr>
          <p:cNvPr id="3" name="Afbeelding 2"/>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kstvak 5"/>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8351873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nl-NL" altLang="nl-NL"/>
          </a:p>
        </p:txBody>
      </p:sp>
      <p:sp>
        <p:nvSpPr>
          <p:cNvPr id="3" name="Footer Placeholder 2"/>
          <p:cNvSpPr>
            <a:spLocks noGrp="1"/>
          </p:cNvSpPr>
          <p:nvPr>
            <p:ph type="ftr" sz="quarter" idx="11"/>
          </p:nvPr>
        </p:nvSpPr>
        <p:spPr/>
        <p:txBody>
          <a:bodyPr/>
          <a:lstStyle/>
          <a:p>
            <a:pPr>
              <a:defRPr/>
            </a:pPr>
            <a:endParaRPr lang="nl-NL" altLang="nl-NL"/>
          </a:p>
        </p:txBody>
      </p:sp>
      <p:sp>
        <p:nvSpPr>
          <p:cNvPr id="4" name="Slide Number Placeholder 3"/>
          <p:cNvSpPr>
            <a:spLocks noGrp="1"/>
          </p:cNvSpPr>
          <p:nvPr>
            <p:ph type="sldNum" sz="quarter" idx="12"/>
          </p:nvPr>
        </p:nvSpPr>
        <p:spPr/>
        <p:txBody>
          <a:bodyPr/>
          <a:lstStyle/>
          <a:p>
            <a:fld id="{6DDD7F14-322E-E344-938B-F3EF717BECDB}" type="slidenum">
              <a:rPr lang="nl-NL" smtClean="0"/>
              <a:pPr/>
              <a:t>‹nr.›</a:t>
            </a:fld>
            <a:endParaRPr lang="nl-NL"/>
          </a:p>
        </p:txBody>
      </p:sp>
    </p:spTree>
    <p:extLst>
      <p:ext uri="{BB962C8B-B14F-4D97-AF65-F5344CB8AC3E}">
        <p14:creationId xmlns:p14="http://schemas.microsoft.com/office/powerpoint/2010/main" val="517577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chemeClr val="bg1"/>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chemeClr val="bg1"/>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7" name="Afbeelding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4478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540000" y="3060000"/>
            <a:ext cx="6210000" cy="720000"/>
          </a:xfrm>
        </p:spPr>
        <p:txBody>
          <a:bodyPr lIns="0" tIns="0" rIns="0" bIns="0" anchor="t" anchorCtr="0">
            <a:noAutofit/>
          </a:bodyPr>
          <a:lstStyle>
            <a:lvl1pPr algn="l">
              <a:defRPr sz="3300" b="1" i="0" baseline="0">
                <a:solidFill>
                  <a:srgbClr val="1E201F"/>
                </a:solidFill>
                <a:latin typeface="Arial" panose="020B0604020202020204" pitchFamily="34" charset="0"/>
              </a:defRPr>
            </a:lvl1pPr>
          </a:lstStyle>
          <a:p>
            <a:r>
              <a:rPr lang="nl-NL"/>
              <a:t>Klik om stijl te bewerken</a:t>
            </a:r>
            <a:endParaRPr lang="nl-NL" dirty="0"/>
          </a:p>
        </p:txBody>
      </p:sp>
      <p:sp>
        <p:nvSpPr>
          <p:cNvPr id="3" name="Ondertitel 2"/>
          <p:cNvSpPr>
            <a:spLocks noGrp="1"/>
          </p:cNvSpPr>
          <p:nvPr>
            <p:ph type="subTitle" idx="1"/>
          </p:nvPr>
        </p:nvSpPr>
        <p:spPr>
          <a:xfrm>
            <a:off x="540000" y="3816000"/>
            <a:ext cx="6210000" cy="720000"/>
          </a:xfrm>
        </p:spPr>
        <p:txBody>
          <a:bodyPr lIns="0" tIns="0" rIns="0" bIns="0">
            <a:noAutofit/>
          </a:bodyPr>
          <a:lstStyle>
            <a:lvl1pPr marL="0" indent="0" algn="l">
              <a:buNone/>
              <a:defRPr sz="1800" baseline="0">
                <a:solidFill>
                  <a:srgbClr val="1E201F"/>
                </a:solidFill>
                <a:latin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58357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674834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7290000" cy="6858000"/>
          </a:xfrm>
        </p:spPr>
        <p:txBody>
          <a:bodyPr/>
          <a:lstStyle>
            <a:lvl1pPr marL="0" indent="0" algn="l">
              <a:buFontTx/>
              <a:buNone/>
              <a:defRPr sz="12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188118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7290000" cy="6858000"/>
          </a:xfrm>
        </p:spPr>
        <p:txBody>
          <a:bodyPr>
            <a:no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10317169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27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4590000" y="0"/>
            <a:ext cx="2700000" cy="6858000"/>
          </a:xfrm>
        </p:spPr>
        <p:txBody>
          <a:bodyPr>
            <a:normAutofit/>
          </a:bodyPr>
          <a:lstStyle>
            <a:lvl1pPr marL="0" indent="0">
              <a:buFontTx/>
              <a:buNone/>
              <a:defRPr sz="1200"/>
            </a:lvl1pPr>
          </a:lstStyle>
          <a:p>
            <a:r>
              <a:rPr lang="nl-NL" dirty="0"/>
              <a:t>Klik op het pictogram in het midden om een afbeelding toe te voegen (19,05 x 10 cm).</a:t>
            </a:r>
            <a:r>
              <a:rPr lang="nl-NL" sz="1200" dirty="0"/>
              <a:t> </a:t>
            </a:r>
            <a:endParaRPr lang="nl-NL" dirty="0"/>
          </a:p>
        </p:txBody>
      </p:sp>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3084462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567000" y="576000"/>
            <a:ext cx="3699000" cy="720000"/>
          </a:xfrm>
        </p:spPr>
        <p:txBody>
          <a:bodyPr/>
          <a:lstStyle/>
          <a:p>
            <a:r>
              <a:rPr lang="nl-NL"/>
              <a:t>Klik om stijl te bewerken</a:t>
            </a:r>
            <a:endParaRPr lang="nl-NL" dirty="0"/>
          </a:p>
        </p:txBody>
      </p:sp>
      <p:sp>
        <p:nvSpPr>
          <p:cNvPr id="4" name="Tijdelijke aanduiding voor tekst 3"/>
          <p:cNvSpPr>
            <a:spLocks noGrp="1"/>
          </p:cNvSpPr>
          <p:nvPr>
            <p:ph type="body" sz="quarter" idx="10" hasCustomPrompt="1"/>
          </p:nvPr>
        </p:nvSpPr>
        <p:spPr>
          <a:xfrm>
            <a:off x="1566000" y="1476000"/>
            <a:ext cx="54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Tree>
    <p:extLst>
      <p:ext uri="{BB962C8B-B14F-4D97-AF65-F5344CB8AC3E}">
        <p14:creationId xmlns:p14="http://schemas.microsoft.com/office/powerpoint/2010/main" val="2788620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otdia">
    <p:spTree>
      <p:nvGrpSpPr>
        <p:cNvPr id="1" name=""/>
        <p:cNvGrpSpPr/>
        <p:nvPr/>
      </p:nvGrpSpPr>
      <p:grpSpPr>
        <a:xfrm>
          <a:off x="0" y="0"/>
          <a:ext cx="0" cy="0"/>
          <a:chOff x="0" y="0"/>
          <a:chExt cx="0" cy="0"/>
        </a:xfrm>
      </p:grpSpPr>
      <p:pic>
        <p:nvPicPr>
          <p:cNvPr id="8" name="Afbeelding 7"/>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kstvak 2"/>
          <p:cNvSpPr txBox="1"/>
          <p:nvPr/>
        </p:nvSpPr>
        <p:spPr>
          <a:xfrm>
            <a:off x="847900" y="6142151"/>
            <a:ext cx="3510049" cy="276999"/>
          </a:xfrm>
          <a:prstGeom prst="rect">
            <a:avLst/>
          </a:prstGeom>
          <a:solidFill>
            <a:schemeClr val="bg1"/>
          </a:solidFill>
        </p:spPr>
        <p:txBody>
          <a:bodyPr wrap="square" rtlCol="0">
            <a:spAutoFit/>
          </a:bodyPr>
          <a:lstStyle/>
          <a:p>
            <a:endParaRPr lang="nl-NL" sz="1800" dirty="0"/>
          </a:p>
        </p:txBody>
      </p:sp>
    </p:spTree>
    <p:extLst>
      <p:ext uri="{BB962C8B-B14F-4D97-AF65-F5344CB8AC3E}">
        <p14:creationId xmlns:p14="http://schemas.microsoft.com/office/powerpoint/2010/main" val="208475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p:nvPicPr>
        <p:blipFill>
          <a:blip r:embed="rId12" cstate="email">
            <a:extLst>
              <a:ext uri="{28A0092B-C50C-407E-A947-70E740481C1C}">
                <a14:useLocalDpi xmlns:a14="http://schemas.microsoft.com/office/drawing/2010/main" val="0"/>
              </a:ext>
            </a:extLst>
          </a:blip>
          <a:stretch>
            <a:fillRect/>
          </a:stretch>
        </p:blipFill>
        <p:spPr>
          <a:xfrm>
            <a:off x="7300800" y="0"/>
            <a:ext cx="1844802" cy="6858000"/>
          </a:xfrm>
          <a:prstGeom prst="rect">
            <a:avLst/>
          </a:prstGeom>
        </p:spPr>
      </p:pic>
      <p:sp>
        <p:nvSpPr>
          <p:cNvPr id="2" name="Tijdelijke aanduiding voor titel 1"/>
          <p:cNvSpPr>
            <a:spLocks noGrp="1"/>
          </p:cNvSpPr>
          <p:nvPr>
            <p:ph type="title"/>
          </p:nvPr>
        </p:nvSpPr>
        <p:spPr>
          <a:xfrm>
            <a:off x="567000" y="576000"/>
            <a:ext cx="6777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1539000" y="1728000"/>
            <a:ext cx="5805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3655373468"/>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Lst>
  <p:txStyles>
    <p:titleStyle>
      <a:lvl1pPr algn="l" defTabSz="685800" rtl="0" eaLnBrk="1" latinLnBrk="0" hangingPunct="1">
        <a:lnSpc>
          <a:spcPct val="90000"/>
        </a:lnSpc>
        <a:spcBef>
          <a:spcPct val="0"/>
        </a:spcBef>
        <a:buNone/>
        <a:defRPr sz="3300" b="1" kern="1200" baseline="0">
          <a:solidFill>
            <a:srgbClr val="1E201F"/>
          </a:solidFill>
          <a:latin typeface="Arial" panose="020B0604020202020204" pitchFamily="34" charset="0"/>
          <a:ea typeface="+mj-ea"/>
          <a:cs typeface="+mj-cs"/>
        </a:defRPr>
      </a:lvl1pPr>
    </p:titleStyle>
    <p:bodyStyle>
      <a:lvl1pPr marL="0" indent="-270000" algn="l" defTabSz="685800" rtl="0" eaLnBrk="1" latinLnBrk="0" hangingPunct="1">
        <a:lnSpc>
          <a:spcPct val="100000"/>
        </a:lnSpc>
        <a:spcBef>
          <a:spcPts val="0"/>
        </a:spcBef>
        <a:buFont typeface="Arial" panose="020B0604020202020204" pitchFamily="34" charset="0"/>
        <a:buChar char="•"/>
        <a:defRPr sz="1800" kern="1200" baseline="0">
          <a:solidFill>
            <a:srgbClr val="1E201F"/>
          </a:solidFill>
          <a:latin typeface="+mn-lt"/>
          <a:ea typeface="+mn-ea"/>
          <a:cs typeface="+mn-cs"/>
        </a:defRPr>
      </a:lvl1pPr>
      <a:lvl2pPr marL="0" indent="0" algn="l" defTabSz="685800" rtl="0" eaLnBrk="1" latinLnBrk="0" hangingPunct="1">
        <a:lnSpc>
          <a:spcPct val="100000"/>
        </a:lnSpc>
        <a:spcBef>
          <a:spcPts val="0"/>
        </a:spcBef>
        <a:buFontTx/>
        <a:buNone/>
        <a:defRPr sz="1800" kern="1200" baseline="0">
          <a:solidFill>
            <a:srgbClr val="1E201F"/>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rgbClr val="1E201F"/>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rgbClr val="1E201F"/>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R-kdMqHk1JY?feature=oembed"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74o_yYLR1uE"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2.xml"/><Relationship Id="rId1" Type="http://schemas.openxmlformats.org/officeDocument/2006/relationships/video" Target="https://www.youtube.com/embed/-PX6kdm8LWc?feature=oembed"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www.goedbodembeheer.nl/groenteteelt-noord-holland" TargetMode="Externa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hyperlink" Target="https://www.goedbodembeheer.nl/groenteteelt-zand"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beterbodembeheermagazine.nl/wur-najaar-2020/niet-kerende-grondbewerking-nieuwe-inzichten-in-haalbaarheid-en-toepasbaarheid"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21ABCEB2-FCB8-4D9F-B4C2-18312A404447}"/>
              </a:ext>
            </a:extLst>
          </p:cNvPr>
          <p:cNvSpPr>
            <a:spLocks noGrp="1"/>
          </p:cNvSpPr>
          <p:nvPr>
            <p:ph type="ctrTitle" idx="4294967295"/>
          </p:nvPr>
        </p:nvSpPr>
        <p:spPr>
          <a:xfrm>
            <a:off x="2267744" y="5301208"/>
            <a:ext cx="8670279" cy="1387078"/>
          </a:xfrm>
        </p:spPr>
        <p:txBody>
          <a:bodyPr>
            <a:normAutofit/>
          </a:bodyPr>
          <a:lstStyle/>
          <a:p>
            <a:pPr eaLnBrk="1" hangingPunct="1"/>
            <a:r>
              <a:rPr lang="nl-NL" altLang="nl-NL" sz="2800" noProof="1">
                <a:solidFill>
                  <a:schemeClr val="tx1"/>
                </a:solidFill>
              </a:rPr>
              <a:t>Les 4 Bodembewerking </a:t>
            </a:r>
          </a:p>
        </p:txBody>
      </p:sp>
      <p:sp>
        <p:nvSpPr>
          <p:cNvPr id="2" name="Tekstvak 1">
            <a:extLst>
              <a:ext uri="{FF2B5EF4-FFF2-40B4-BE49-F238E27FC236}">
                <a16:creationId xmlns:a16="http://schemas.microsoft.com/office/drawing/2014/main" id="{D824B79C-B5DD-4139-AB83-2071F4F28BCB}"/>
              </a:ext>
            </a:extLst>
          </p:cNvPr>
          <p:cNvSpPr txBox="1"/>
          <p:nvPr/>
        </p:nvSpPr>
        <p:spPr>
          <a:xfrm>
            <a:off x="899593" y="1012946"/>
            <a:ext cx="6281600" cy="954107"/>
          </a:xfrm>
          <a:prstGeom prst="rect">
            <a:avLst/>
          </a:prstGeom>
          <a:noFill/>
        </p:spPr>
        <p:txBody>
          <a:bodyPr wrap="square" rtlCol="0">
            <a:spAutoFit/>
          </a:bodyPr>
          <a:lstStyle/>
          <a:p>
            <a:pPr algn="ctr"/>
            <a:r>
              <a:rPr lang="nl-NL" sz="2800" b="1" dirty="0"/>
              <a:t>BEMESTING PERIODE 4 </a:t>
            </a:r>
          </a:p>
          <a:p>
            <a:pPr algn="ctr"/>
            <a:r>
              <a:rPr lang="nl-NL" sz="2800" b="1" dirty="0"/>
              <a:t>GROND</a:t>
            </a:r>
          </a:p>
        </p:txBody>
      </p:sp>
      <p:pic>
        <p:nvPicPr>
          <p:cNvPr id="4" name="Afbeelding 3">
            <a:extLst>
              <a:ext uri="{FF2B5EF4-FFF2-40B4-BE49-F238E27FC236}">
                <a16:creationId xmlns:a16="http://schemas.microsoft.com/office/drawing/2014/main" id="{ABC35EDF-3571-43E9-9BEF-A2EA40FB42D1}"/>
              </a:ext>
            </a:extLst>
          </p:cNvPr>
          <p:cNvPicPr>
            <a:picLocks noChangeAspect="1"/>
          </p:cNvPicPr>
          <p:nvPr/>
        </p:nvPicPr>
        <p:blipFill>
          <a:blip r:embed="rId3"/>
          <a:stretch>
            <a:fillRect/>
          </a:stretch>
        </p:blipFill>
        <p:spPr>
          <a:xfrm>
            <a:off x="2411760" y="2160828"/>
            <a:ext cx="3575849" cy="2686084"/>
          </a:xfrm>
          <a:prstGeom prst="rect">
            <a:avLst/>
          </a:prstGeom>
        </p:spPr>
      </p:pic>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a:extLst>
              <a:ext uri="{FF2B5EF4-FFF2-40B4-BE49-F238E27FC236}">
                <a16:creationId xmlns:a16="http://schemas.microsoft.com/office/drawing/2014/main" id="{1FF30D96-2B23-44BE-A891-FE5E39E7653D}"/>
              </a:ext>
            </a:extLst>
          </p:cNvPr>
          <p:cNvSpPr txBox="1"/>
          <p:nvPr/>
        </p:nvSpPr>
        <p:spPr>
          <a:xfrm>
            <a:off x="2316331" y="2807847"/>
            <a:ext cx="6293734" cy="2446824"/>
          </a:xfrm>
          <a:prstGeom prst="rect">
            <a:avLst/>
          </a:prstGeom>
          <a:noFill/>
        </p:spPr>
        <p:txBody>
          <a:bodyPr wrap="square" rtlCol="0">
            <a:spAutoFit/>
          </a:bodyPr>
          <a:lstStyle/>
          <a:p>
            <a:r>
              <a:rPr lang="nl-NL" dirty="0"/>
              <a:t>Tips traditionele bodembewerking:</a:t>
            </a:r>
          </a:p>
          <a:p>
            <a:endParaRPr lang="nl-NL" dirty="0"/>
          </a:p>
          <a:p>
            <a:pPr marL="214313" indent="-214313">
              <a:buFont typeface="Arial" panose="020B0604020202020204" pitchFamily="34" charset="0"/>
              <a:buChar char="•"/>
            </a:pPr>
            <a:r>
              <a:rPr lang="nl-NL" dirty="0"/>
              <a:t>Niet doen als grond nat is</a:t>
            </a:r>
          </a:p>
          <a:p>
            <a:pPr marL="214313" indent="-214313">
              <a:buFont typeface="Arial" panose="020B0604020202020204" pitchFamily="34" charset="0"/>
              <a:buChar char="•"/>
            </a:pPr>
            <a:r>
              <a:rPr lang="nl-NL" dirty="0"/>
              <a:t>Pas in november </a:t>
            </a:r>
            <a:r>
              <a:rPr lang="nl-NL" dirty="0" err="1"/>
              <a:t>i.v.m</a:t>
            </a:r>
            <a:r>
              <a:rPr lang="nl-NL" dirty="0"/>
              <a:t> onkruid</a:t>
            </a:r>
          </a:p>
          <a:p>
            <a:pPr marL="214313" indent="-214313">
              <a:buFont typeface="Arial" panose="020B0604020202020204" pitchFamily="34" charset="0"/>
              <a:buChar char="•"/>
            </a:pPr>
            <a:r>
              <a:rPr lang="nl-NL" dirty="0"/>
              <a:t>Bandenspanning trekker onder 1 bar</a:t>
            </a:r>
          </a:p>
          <a:p>
            <a:pPr marL="214313" indent="-214313">
              <a:buFont typeface="Arial" panose="020B0604020202020204" pitchFamily="34" charset="0"/>
              <a:buChar char="•"/>
            </a:pPr>
            <a:r>
              <a:rPr lang="nl-NL" dirty="0"/>
              <a:t>Grond iets aandrukken na het ploegen</a:t>
            </a:r>
          </a:p>
          <a:p>
            <a:pPr marL="214313" indent="-214313">
              <a:buFont typeface="Arial" panose="020B0604020202020204" pitchFamily="34" charset="0"/>
              <a:buChar char="•"/>
            </a:pPr>
            <a:r>
              <a:rPr lang="nl-NL" dirty="0"/>
              <a:t>Vaste rijpaden zie video</a:t>
            </a:r>
          </a:p>
          <a:p>
            <a:pPr marL="214313" indent="-214313">
              <a:buFont typeface="Arial" panose="020B0604020202020204" pitchFamily="34" charset="0"/>
              <a:buChar char="•"/>
            </a:pPr>
            <a:endParaRPr lang="nl-NL" sz="1350" dirty="0"/>
          </a:p>
          <a:p>
            <a:pPr marL="214313" indent="-214313">
              <a:buFont typeface="Arial" panose="020B0604020202020204" pitchFamily="34" charset="0"/>
              <a:buChar char="•"/>
            </a:pPr>
            <a:endParaRPr lang="nl-NL" sz="1350" dirty="0"/>
          </a:p>
        </p:txBody>
      </p:sp>
      <p:pic>
        <p:nvPicPr>
          <p:cNvPr id="5" name="Afbeelding 4">
            <a:extLst>
              <a:ext uri="{FF2B5EF4-FFF2-40B4-BE49-F238E27FC236}">
                <a16:creationId xmlns:a16="http://schemas.microsoft.com/office/drawing/2014/main" id="{5E453B43-5601-4603-A7A6-892BF0EA877A}"/>
              </a:ext>
            </a:extLst>
          </p:cNvPr>
          <p:cNvPicPr>
            <a:picLocks noChangeAspect="1"/>
          </p:cNvPicPr>
          <p:nvPr/>
        </p:nvPicPr>
        <p:blipFill>
          <a:blip r:embed="rId2"/>
          <a:stretch>
            <a:fillRect/>
          </a:stretch>
        </p:blipFill>
        <p:spPr>
          <a:xfrm>
            <a:off x="2687894" y="930364"/>
            <a:ext cx="2837136" cy="1891424"/>
          </a:xfrm>
          <a:prstGeom prst="rect">
            <a:avLst/>
          </a:prstGeom>
        </p:spPr>
      </p:pic>
      <p:pic>
        <p:nvPicPr>
          <p:cNvPr id="6" name="Afbeelding 5">
            <a:extLst>
              <a:ext uri="{FF2B5EF4-FFF2-40B4-BE49-F238E27FC236}">
                <a16:creationId xmlns:a16="http://schemas.microsoft.com/office/drawing/2014/main" id="{A51680B9-8F95-450C-8B2C-9688A65E6DF9}"/>
              </a:ext>
            </a:extLst>
          </p:cNvPr>
          <p:cNvPicPr>
            <a:picLocks noChangeAspect="1"/>
          </p:cNvPicPr>
          <p:nvPr/>
        </p:nvPicPr>
        <p:blipFill>
          <a:blip r:embed="rId3"/>
          <a:stretch>
            <a:fillRect/>
          </a:stretch>
        </p:blipFill>
        <p:spPr>
          <a:xfrm>
            <a:off x="926003" y="425535"/>
            <a:ext cx="2933700" cy="419100"/>
          </a:xfrm>
          <a:prstGeom prst="rect">
            <a:avLst/>
          </a:prstGeom>
        </p:spPr>
      </p:pic>
    </p:spTree>
    <p:extLst>
      <p:ext uri="{BB962C8B-B14F-4D97-AF65-F5344CB8AC3E}">
        <p14:creationId xmlns:p14="http://schemas.microsoft.com/office/powerpoint/2010/main" val="2876788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51680B9-8F95-450C-8B2C-9688A65E6DF9}"/>
              </a:ext>
            </a:extLst>
          </p:cNvPr>
          <p:cNvPicPr>
            <a:picLocks noChangeAspect="1"/>
          </p:cNvPicPr>
          <p:nvPr/>
        </p:nvPicPr>
        <p:blipFill>
          <a:blip r:embed="rId3"/>
          <a:stretch>
            <a:fillRect/>
          </a:stretch>
        </p:blipFill>
        <p:spPr>
          <a:xfrm>
            <a:off x="926003" y="425535"/>
            <a:ext cx="2933700" cy="419100"/>
          </a:xfrm>
          <a:prstGeom prst="rect">
            <a:avLst/>
          </a:prstGeom>
        </p:spPr>
      </p:pic>
      <p:pic>
        <p:nvPicPr>
          <p:cNvPr id="3" name="Onlinemedia 2" title="Vaste rijpadensysteem">
            <a:hlinkClick r:id="" action="ppaction://media"/>
            <a:extLst>
              <a:ext uri="{FF2B5EF4-FFF2-40B4-BE49-F238E27FC236}">
                <a16:creationId xmlns:a16="http://schemas.microsoft.com/office/drawing/2014/main" id="{E5F386B6-38AA-10F1-D765-024B2DE610FB}"/>
              </a:ext>
            </a:extLst>
          </p:cNvPr>
          <p:cNvPicPr>
            <a:picLocks noRot="1" noChangeAspect="1"/>
          </p:cNvPicPr>
          <p:nvPr>
            <a:videoFile r:link="rId1"/>
          </p:nvPr>
        </p:nvPicPr>
        <p:blipFill>
          <a:blip r:embed="rId4"/>
          <a:stretch>
            <a:fillRect/>
          </a:stretch>
        </p:blipFill>
        <p:spPr>
          <a:xfrm>
            <a:off x="715430" y="1484784"/>
            <a:ext cx="6754733" cy="3816424"/>
          </a:xfrm>
          <a:prstGeom prst="rect">
            <a:avLst/>
          </a:prstGeom>
        </p:spPr>
      </p:pic>
    </p:spTree>
    <p:extLst>
      <p:ext uri="{BB962C8B-B14F-4D97-AF65-F5344CB8AC3E}">
        <p14:creationId xmlns:p14="http://schemas.microsoft.com/office/powerpoint/2010/main" val="16367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EA2D212-6366-4961-BF68-1826CF123B72}"/>
              </a:ext>
            </a:extLst>
          </p:cNvPr>
          <p:cNvSpPr txBox="1"/>
          <p:nvPr/>
        </p:nvSpPr>
        <p:spPr>
          <a:xfrm>
            <a:off x="937336" y="1052736"/>
            <a:ext cx="6254013" cy="3416320"/>
          </a:xfrm>
          <a:prstGeom prst="rect">
            <a:avLst/>
          </a:prstGeom>
          <a:noFill/>
        </p:spPr>
        <p:txBody>
          <a:bodyPr wrap="square" rtlCol="0">
            <a:spAutoFit/>
          </a:bodyPr>
          <a:lstStyle/>
          <a:p>
            <a:r>
              <a:rPr lang="nl-NL" dirty="0"/>
              <a:t>Nieuwe inzichten in bodembewerking</a:t>
            </a:r>
          </a:p>
          <a:p>
            <a:endParaRPr lang="nl-NL" dirty="0"/>
          </a:p>
          <a:p>
            <a:r>
              <a:rPr lang="nl-NL" dirty="0"/>
              <a:t>Niet kerende grondbewerking (NKG), een vorm van gereduceerde grondbewerking en duurzaam bodembeheer. </a:t>
            </a:r>
          </a:p>
          <a:p>
            <a:endParaRPr lang="nl-NL" dirty="0"/>
          </a:p>
          <a:p>
            <a:r>
              <a:rPr lang="nl-NL" dirty="0"/>
              <a:t>Het grootste voordeel van NKG is dat het tot een betere bodem leidt met een betere waterinfiltratie en minder droogte problemen. Kosten en opbrengsten zijn vergelijkbaar. </a:t>
            </a:r>
          </a:p>
          <a:p>
            <a:endParaRPr lang="nl-NL" dirty="0"/>
          </a:p>
          <a:p>
            <a:r>
              <a:rPr lang="nl-NL" dirty="0"/>
              <a:t>In de volgende animatie wordt uitgelegd wat niet kerende grondbewerking is en wat je ermee kan bereiken. </a:t>
            </a:r>
          </a:p>
        </p:txBody>
      </p:sp>
      <p:pic>
        <p:nvPicPr>
          <p:cNvPr id="5" name="Afbeelding 4">
            <a:extLst>
              <a:ext uri="{FF2B5EF4-FFF2-40B4-BE49-F238E27FC236}">
                <a16:creationId xmlns:a16="http://schemas.microsoft.com/office/drawing/2014/main" id="{3BC3CBEB-63B2-4E18-83D3-438848D6E79B}"/>
              </a:ext>
            </a:extLst>
          </p:cNvPr>
          <p:cNvPicPr>
            <a:picLocks noChangeAspect="1"/>
          </p:cNvPicPr>
          <p:nvPr/>
        </p:nvPicPr>
        <p:blipFill>
          <a:blip r:embed="rId2"/>
          <a:stretch>
            <a:fillRect/>
          </a:stretch>
        </p:blipFill>
        <p:spPr>
          <a:xfrm>
            <a:off x="926003" y="425535"/>
            <a:ext cx="2933700" cy="419100"/>
          </a:xfrm>
          <a:prstGeom prst="rect">
            <a:avLst/>
          </a:prstGeom>
        </p:spPr>
      </p:pic>
    </p:spTree>
    <p:extLst>
      <p:ext uri="{BB962C8B-B14F-4D97-AF65-F5344CB8AC3E}">
        <p14:creationId xmlns:p14="http://schemas.microsoft.com/office/powerpoint/2010/main" val="14614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a:extLst>
              <a:ext uri="{FF2B5EF4-FFF2-40B4-BE49-F238E27FC236}">
                <a16:creationId xmlns:a16="http://schemas.microsoft.com/office/drawing/2014/main" id="{8EA2D212-6366-4961-BF68-1826CF123B72}"/>
              </a:ext>
            </a:extLst>
          </p:cNvPr>
          <p:cNvSpPr txBox="1"/>
          <p:nvPr/>
        </p:nvSpPr>
        <p:spPr>
          <a:xfrm>
            <a:off x="1198307" y="1073182"/>
            <a:ext cx="7078133" cy="1200329"/>
          </a:xfrm>
          <a:prstGeom prst="rect">
            <a:avLst/>
          </a:prstGeom>
          <a:noFill/>
        </p:spPr>
        <p:txBody>
          <a:bodyPr wrap="square" rtlCol="0">
            <a:spAutoFit/>
          </a:bodyPr>
          <a:lstStyle/>
          <a:p>
            <a:r>
              <a:rPr lang="nl-NL" dirty="0"/>
              <a:t>Nieuwe inzichten in bodembewerking</a:t>
            </a:r>
          </a:p>
          <a:p>
            <a:endParaRPr lang="nl-NL" dirty="0"/>
          </a:p>
          <a:p>
            <a:r>
              <a:rPr lang="nl-NL" dirty="0"/>
              <a:t>Niet kerende grondbewerking (NKG), een vorm van gereduceerde grondbewerking en duurzaam bodembeheer. </a:t>
            </a:r>
          </a:p>
        </p:txBody>
      </p:sp>
      <p:pic>
        <p:nvPicPr>
          <p:cNvPr id="4" name="Onlinemedia 3">
            <a:hlinkClick r:id="" action="ppaction://media"/>
            <a:extLst>
              <a:ext uri="{FF2B5EF4-FFF2-40B4-BE49-F238E27FC236}">
                <a16:creationId xmlns:a16="http://schemas.microsoft.com/office/drawing/2014/main" id="{946F9FFF-A958-47CF-AC57-222E5CB83599}"/>
              </a:ext>
            </a:extLst>
          </p:cNvPr>
          <p:cNvPicPr>
            <a:picLocks noRot="1" noChangeAspect="1"/>
          </p:cNvPicPr>
          <p:nvPr>
            <a:videoFile r:link="rId1"/>
          </p:nvPr>
        </p:nvPicPr>
        <p:blipFill>
          <a:blip r:embed="rId3"/>
          <a:stretch>
            <a:fillRect/>
          </a:stretch>
        </p:blipFill>
        <p:spPr>
          <a:xfrm>
            <a:off x="1198307" y="2377396"/>
            <a:ext cx="6057641" cy="3407423"/>
          </a:xfrm>
          <a:prstGeom prst="rect">
            <a:avLst/>
          </a:prstGeom>
        </p:spPr>
      </p:pic>
      <p:pic>
        <p:nvPicPr>
          <p:cNvPr id="5" name="Afbeelding 4">
            <a:extLst>
              <a:ext uri="{FF2B5EF4-FFF2-40B4-BE49-F238E27FC236}">
                <a16:creationId xmlns:a16="http://schemas.microsoft.com/office/drawing/2014/main" id="{3BC3CBEB-63B2-4E18-83D3-438848D6E79B}"/>
              </a:ext>
            </a:extLst>
          </p:cNvPr>
          <p:cNvPicPr>
            <a:picLocks noChangeAspect="1"/>
          </p:cNvPicPr>
          <p:nvPr/>
        </p:nvPicPr>
        <p:blipFill>
          <a:blip r:embed="rId4"/>
          <a:stretch>
            <a:fillRect/>
          </a:stretch>
        </p:blipFill>
        <p:spPr>
          <a:xfrm>
            <a:off x="926003" y="425535"/>
            <a:ext cx="2933700" cy="419100"/>
          </a:xfrm>
          <a:prstGeom prst="rect">
            <a:avLst/>
          </a:prstGeom>
        </p:spPr>
      </p:pic>
    </p:spTree>
    <p:extLst>
      <p:ext uri="{BB962C8B-B14F-4D97-AF65-F5344CB8AC3E}">
        <p14:creationId xmlns:p14="http://schemas.microsoft.com/office/powerpoint/2010/main" val="2557910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A7070127-698D-4780-B952-2F778474AACA}"/>
              </a:ext>
            </a:extLst>
          </p:cNvPr>
          <p:cNvPicPr>
            <a:picLocks noChangeAspect="1"/>
          </p:cNvPicPr>
          <p:nvPr/>
        </p:nvPicPr>
        <p:blipFill>
          <a:blip r:embed="rId2"/>
          <a:stretch>
            <a:fillRect/>
          </a:stretch>
        </p:blipFill>
        <p:spPr>
          <a:xfrm>
            <a:off x="926003" y="425535"/>
            <a:ext cx="2933700" cy="419100"/>
          </a:xfrm>
          <a:prstGeom prst="rect">
            <a:avLst/>
          </a:prstGeom>
        </p:spPr>
      </p:pic>
      <p:sp>
        <p:nvSpPr>
          <p:cNvPr id="8" name="Tekstvak 7">
            <a:extLst>
              <a:ext uri="{FF2B5EF4-FFF2-40B4-BE49-F238E27FC236}">
                <a16:creationId xmlns:a16="http://schemas.microsoft.com/office/drawing/2014/main" id="{D7A53116-DCB9-DF24-95FB-D44ECBD9E9BC}"/>
              </a:ext>
            </a:extLst>
          </p:cNvPr>
          <p:cNvSpPr txBox="1"/>
          <p:nvPr/>
        </p:nvSpPr>
        <p:spPr>
          <a:xfrm>
            <a:off x="926003" y="1164134"/>
            <a:ext cx="6454309" cy="3477875"/>
          </a:xfrm>
          <a:prstGeom prst="rect">
            <a:avLst/>
          </a:prstGeom>
          <a:noFill/>
        </p:spPr>
        <p:txBody>
          <a:bodyPr wrap="square">
            <a:spAutoFit/>
          </a:bodyPr>
          <a:lstStyle/>
          <a:p>
            <a:r>
              <a:rPr lang="nl-NL" sz="2000" dirty="0"/>
              <a:t>Met gereduceerde grondbewerking wordt niet meer geploegd of minder diep geploegd. </a:t>
            </a:r>
          </a:p>
          <a:p>
            <a:endParaRPr lang="nl-NL" sz="2000" dirty="0"/>
          </a:p>
          <a:p>
            <a:r>
              <a:rPr lang="nl-NL" sz="2000" dirty="0"/>
              <a:t>Er is een grote variatie in systemen van gereduceerde grondbewerking zoals:</a:t>
            </a:r>
          </a:p>
          <a:p>
            <a:pPr marL="342900" indent="-342900">
              <a:buFont typeface="Arial" panose="020B0604020202020204" pitchFamily="34" charset="0"/>
              <a:buChar char="•"/>
            </a:pPr>
            <a:r>
              <a:rPr lang="nl-NL" sz="2000" dirty="0"/>
              <a:t>direct zaaien zonder grondbewerking, </a:t>
            </a:r>
          </a:p>
          <a:p>
            <a:pPr marL="342900" indent="-342900">
              <a:buFont typeface="Arial" panose="020B0604020202020204" pitchFamily="34" charset="0"/>
              <a:buChar char="•"/>
            </a:pPr>
            <a:r>
              <a:rPr lang="nl-NL" sz="2000" dirty="0"/>
              <a:t>strip </a:t>
            </a:r>
            <a:r>
              <a:rPr lang="nl-NL" sz="2000" dirty="0" err="1"/>
              <a:t>till</a:t>
            </a:r>
            <a:r>
              <a:rPr lang="nl-NL" sz="2000" dirty="0"/>
              <a:t>, bewerking in strookjes </a:t>
            </a:r>
          </a:p>
          <a:p>
            <a:pPr marL="342900" indent="-342900">
              <a:buFont typeface="Arial" panose="020B0604020202020204" pitchFamily="34" charset="0"/>
              <a:buChar char="•"/>
            </a:pPr>
            <a:r>
              <a:rPr lang="nl-NL" sz="2000" dirty="0"/>
              <a:t>niet-kerende grondbewerking waarbij de grond </a:t>
            </a:r>
            <a:r>
              <a:rPr lang="nl-NL" sz="2000" dirty="0" err="1"/>
              <a:t>volvelds</a:t>
            </a:r>
            <a:r>
              <a:rPr lang="nl-NL" sz="2000" dirty="0"/>
              <a:t> ondiep wordt bewerkt </a:t>
            </a:r>
          </a:p>
          <a:p>
            <a:pPr marL="342900" indent="-342900">
              <a:buFont typeface="Arial" panose="020B0604020202020204" pitchFamily="34" charset="0"/>
              <a:buChar char="•"/>
            </a:pPr>
            <a:r>
              <a:rPr lang="nl-NL" sz="2000" dirty="0"/>
              <a:t>eventueel ook dieper wordt losgetrokken met woelpoten. </a:t>
            </a:r>
          </a:p>
        </p:txBody>
      </p:sp>
    </p:spTree>
    <p:extLst>
      <p:ext uri="{BB962C8B-B14F-4D97-AF65-F5344CB8AC3E}">
        <p14:creationId xmlns:p14="http://schemas.microsoft.com/office/powerpoint/2010/main" val="42219920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4068CA1-9E01-48AE-8979-559804634D2A}"/>
              </a:ext>
            </a:extLst>
          </p:cNvPr>
          <p:cNvSpPr/>
          <p:nvPr/>
        </p:nvSpPr>
        <p:spPr>
          <a:xfrm>
            <a:off x="596900" y="3728095"/>
            <a:ext cx="7950200" cy="1754326"/>
          </a:xfrm>
          <a:prstGeom prst="rect">
            <a:avLst/>
          </a:prstGeom>
        </p:spPr>
        <p:txBody>
          <a:bodyPr wrap="square">
            <a:spAutoFit/>
          </a:bodyPr>
          <a:lstStyle/>
          <a:p>
            <a:r>
              <a:rPr lang="nl-NL" dirty="0"/>
              <a:t>Een verdichte grond moet met een woeler losgemaakt worden; daarna een </a:t>
            </a:r>
            <a:r>
              <a:rPr lang="nl-NL" dirty="0" err="1"/>
              <a:t>diepwortelend</a:t>
            </a:r>
            <a:r>
              <a:rPr lang="nl-NL" dirty="0"/>
              <a:t> gewas inzaaien. </a:t>
            </a:r>
          </a:p>
          <a:p>
            <a:r>
              <a:rPr lang="nl-NL" dirty="0"/>
              <a:t>Een kruisbloemige, op klei luzerne en granen zijn mogelijkheden. Gebeurt dit niet, dan is de kans op inzakken groot. </a:t>
            </a:r>
          </a:p>
          <a:p>
            <a:r>
              <a:rPr lang="nl-NL" dirty="0"/>
              <a:t>Doordat de breedte van de voeten boven hoger is dan onder treedt een zekere menging op.</a:t>
            </a:r>
          </a:p>
        </p:txBody>
      </p:sp>
      <p:pic>
        <p:nvPicPr>
          <p:cNvPr id="4" name="Afbeelding 3">
            <a:extLst>
              <a:ext uri="{FF2B5EF4-FFF2-40B4-BE49-F238E27FC236}">
                <a16:creationId xmlns:a16="http://schemas.microsoft.com/office/drawing/2014/main" id="{4425D606-6F57-4693-AC6A-67DB6EF0C3D0}"/>
              </a:ext>
            </a:extLst>
          </p:cNvPr>
          <p:cNvPicPr>
            <a:picLocks noChangeAspect="1"/>
          </p:cNvPicPr>
          <p:nvPr/>
        </p:nvPicPr>
        <p:blipFill>
          <a:blip r:embed="rId2"/>
          <a:stretch>
            <a:fillRect/>
          </a:stretch>
        </p:blipFill>
        <p:spPr>
          <a:xfrm>
            <a:off x="2465917" y="1562706"/>
            <a:ext cx="3452283" cy="1728028"/>
          </a:xfrm>
          <a:prstGeom prst="rect">
            <a:avLst/>
          </a:prstGeom>
        </p:spPr>
      </p:pic>
      <p:sp>
        <p:nvSpPr>
          <p:cNvPr id="5" name="Rechthoek 4">
            <a:extLst>
              <a:ext uri="{FF2B5EF4-FFF2-40B4-BE49-F238E27FC236}">
                <a16:creationId xmlns:a16="http://schemas.microsoft.com/office/drawing/2014/main" id="{5527E51A-3EC0-4216-8CF5-6AC5FFEA647C}"/>
              </a:ext>
            </a:extLst>
          </p:cNvPr>
          <p:cNvSpPr/>
          <p:nvPr/>
        </p:nvSpPr>
        <p:spPr>
          <a:xfrm>
            <a:off x="2351248" y="1203351"/>
            <a:ext cx="3249608" cy="369332"/>
          </a:xfrm>
          <a:prstGeom prst="rect">
            <a:avLst/>
          </a:prstGeom>
        </p:spPr>
        <p:txBody>
          <a:bodyPr wrap="none">
            <a:spAutoFit/>
          </a:bodyPr>
          <a:lstStyle/>
          <a:p>
            <a:r>
              <a:rPr lang="nl-NL" dirty="0"/>
              <a:t>Losmaken van de ondergrond</a:t>
            </a:r>
          </a:p>
        </p:txBody>
      </p:sp>
      <p:sp>
        <p:nvSpPr>
          <p:cNvPr id="2" name="Rechthoek 1">
            <a:extLst>
              <a:ext uri="{FF2B5EF4-FFF2-40B4-BE49-F238E27FC236}">
                <a16:creationId xmlns:a16="http://schemas.microsoft.com/office/drawing/2014/main" id="{E0681F4D-1C8A-474C-872A-6636C1ECD9D0}"/>
              </a:ext>
            </a:extLst>
          </p:cNvPr>
          <p:cNvSpPr/>
          <p:nvPr/>
        </p:nvSpPr>
        <p:spPr>
          <a:xfrm>
            <a:off x="6039802" y="2956781"/>
            <a:ext cx="864339" cy="369332"/>
          </a:xfrm>
          <a:prstGeom prst="rect">
            <a:avLst/>
          </a:prstGeom>
        </p:spPr>
        <p:txBody>
          <a:bodyPr wrap="none">
            <a:spAutoFit/>
          </a:bodyPr>
          <a:lstStyle/>
          <a:p>
            <a:r>
              <a:rPr lang="nl-NL"/>
              <a:t>woeler</a:t>
            </a:r>
            <a:endParaRPr lang="nl-NL" dirty="0"/>
          </a:p>
        </p:txBody>
      </p:sp>
      <p:pic>
        <p:nvPicPr>
          <p:cNvPr id="6" name="Afbeelding 5">
            <a:extLst>
              <a:ext uri="{FF2B5EF4-FFF2-40B4-BE49-F238E27FC236}">
                <a16:creationId xmlns:a16="http://schemas.microsoft.com/office/drawing/2014/main" id="{A7070127-698D-4780-B952-2F778474AACA}"/>
              </a:ext>
            </a:extLst>
          </p:cNvPr>
          <p:cNvPicPr>
            <a:picLocks noChangeAspect="1"/>
          </p:cNvPicPr>
          <p:nvPr/>
        </p:nvPicPr>
        <p:blipFill>
          <a:blip r:embed="rId3"/>
          <a:stretch>
            <a:fillRect/>
          </a:stretch>
        </p:blipFill>
        <p:spPr>
          <a:xfrm>
            <a:off x="926003" y="425535"/>
            <a:ext cx="2933700" cy="419100"/>
          </a:xfrm>
          <a:prstGeom prst="rect">
            <a:avLst/>
          </a:prstGeom>
        </p:spPr>
      </p:pic>
    </p:spTree>
    <p:extLst>
      <p:ext uri="{BB962C8B-B14F-4D97-AF65-F5344CB8AC3E}">
        <p14:creationId xmlns:p14="http://schemas.microsoft.com/office/powerpoint/2010/main" val="71943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a:extLst>
              <a:ext uri="{FF2B5EF4-FFF2-40B4-BE49-F238E27FC236}">
                <a16:creationId xmlns:a16="http://schemas.microsoft.com/office/drawing/2014/main" id="{85EF83E5-F873-4441-85B8-8D6C01D51E56}"/>
              </a:ext>
            </a:extLst>
          </p:cNvPr>
          <p:cNvPicPr>
            <a:picLocks noChangeAspect="1"/>
          </p:cNvPicPr>
          <p:nvPr/>
        </p:nvPicPr>
        <p:blipFill>
          <a:blip r:embed="rId2"/>
          <a:stretch>
            <a:fillRect/>
          </a:stretch>
        </p:blipFill>
        <p:spPr>
          <a:xfrm>
            <a:off x="2286000" y="1714500"/>
            <a:ext cx="4953000" cy="2995083"/>
          </a:xfrm>
          <a:prstGeom prst="rect">
            <a:avLst/>
          </a:prstGeom>
        </p:spPr>
      </p:pic>
      <p:sp>
        <p:nvSpPr>
          <p:cNvPr id="4" name="Rechthoek 3">
            <a:extLst>
              <a:ext uri="{FF2B5EF4-FFF2-40B4-BE49-F238E27FC236}">
                <a16:creationId xmlns:a16="http://schemas.microsoft.com/office/drawing/2014/main" id="{F1D20EBF-3B8C-409F-9AD0-2A1F49F608A5}"/>
              </a:ext>
            </a:extLst>
          </p:cNvPr>
          <p:cNvSpPr/>
          <p:nvPr/>
        </p:nvSpPr>
        <p:spPr>
          <a:xfrm>
            <a:off x="2286000" y="4768366"/>
            <a:ext cx="4572000" cy="646331"/>
          </a:xfrm>
          <a:prstGeom prst="rect">
            <a:avLst/>
          </a:prstGeom>
        </p:spPr>
        <p:txBody>
          <a:bodyPr>
            <a:spAutoFit/>
          </a:bodyPr>
          <a:lstStyle/>
          <a:p>
            <a:r>
              <a:rPr lang="nl-NL" dirty="0"/>
              <a:t>Met de cultivator kan de grond voor de aanvang van de teelt losgemaakt worden.</a:t>
            </a:r>
          </a:p>
        </p:txBody>
      </p:sp>
      <p:sp>
        <p:nvSpPr>
          <p:cNvPr id="5" name="Rechthoek 4">
            <a:extLst>
              <a:ext uri="{FF2B5EF4-FFF2-40B4-BE49-F238E27FC236}">
                <a16:creationId xmlns:a16="http://schemas.microsoft.com/office/drawing/2014/main" id="{8BA6ABEE-FC09-45DB-86B5-743FEC4B9339}"/>
              </a:ext>
            </a:extLst>
          </p:cNvPr>
          <p:cNvSpPr/>
          <p:nvPr/>
        </p:nvSpPr>
        <p:spPr>
          <a:xfrm>
            <a:off x="2286000" y="1262660"/>
            <a:ext cx="3288080" cy="369332"/>
          </a:xfrm>
          <a:prstGeom prst="rect">
            <a:avLst/>
          </a:prstGeom>
        </p:spPr>
        <p:txBody>
          <a:bodyPr wrap="none">
            <a:spAutoFit/>
          </a:bodyPr>
          <a:lstStyle/>
          <a:p>
            <a:r>
              <a:rPr lang="nl-NL" dirty="0"/>
              <a:t>Losmaken van de bovengrond</a:t>
            </a:r>
          </a:p>
        </p:txBody>
      </p:sp>
      <p:sp>
        <p:nvSpPr>
          <p:cNvPr id="2" name="Rechthoek 1">
            <a:extLst>
              <a:ext uri="{FF2B5EF4-FFF2-40B4-BE49-F238E27FC236}">
                <a16:creationId xmlns:a16="http://schemas.microsoft.com/office/drawing/2014/main" id="{CAFA8A7B-D18C-414F-8718-94D7DEA409F7}"/>
              </a:ext>
            </a:extLst>
          </p:cNvPr>
          <p:cNvSpPr/>
          <p:nvPr/>
        </p:nvSpPr>
        <p:spPr>
          <a:xfrm>
            <a:off x="904482" y="2759558"/>
            <a:ext cx="1107996" cy="369332"/>
          </a:xfrm>
          <a:prstGeom prst="rect">
            <a:avLst/>
          </a:prstGeom>
        </p:spPr>
        <p:txBody>
          <a:bodyPr wrap="none">
            <a:spAutoFit/>
          </a:bodyPr>
          <a:lstStyle/>
          <a:p>
            <a:r>
              <a:rPr lang="nl-NL" dirty="0"/>
              <a:t>cultivator</a:t>
            </a:r>
          </a:p>
        </p:txBody>
      </p:sp>
      <p:pic>
        <p:nvPicPr>
          <p:cNvPr id="6" name="Afbeelding 5">
            <a:extLst>
              <a:ext uri="{FF2B5EF4-FFF2-40B4-BE49-F238E27FC236}">
                <a16:creationId xmlns:a16="http://schemas.microsoft.com/office/drawing/2014/main" id="{2933274B-214D-4D81-879C-54D510D62B2C}"/>
              </a:ext>
            </a:extLst>
          </p:cNvPr>
          <p:cNvPicPr>
            <a:picLocks noChangeAspect="1"/>
          </p:cNvPicPr>
          <p:nvPr/>
        </p:nvPicPr>
        <p:blipFill>
          <a:blip r:embed="rId3"/>
          <a:stretch>
            <a:fillRect/>
          </a:stretch>
        </p:blipFill>
        <p:spPr>
          <a:xfrm>
            <a:off x="926003" y="425535"/>
            <a:ext cx="2933700" cy="419100"/>
          </a:xfrm>
          <a:prstGeom prst="rect">
            <a:avLst/>
          </a:prstGeom>
        </p:spPr>
      </p:pic>
    </p:spTree>
    <p:extLst>
      <p:ext uri="{BB962C8B-B14F-4D97-AF65-F5344CB8AC3E}">
        <p14:creationId xmlns:p14="http://schemas.microsoft.com/office/powerpoint/2010/main" val="234086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AA9D3B8-EEF0-40B6-985A-B264FEDB245F}"/>
              </a:ext>
            </a:extLst>
          </p:cNvPr>
          <p:cNvPicPr>
            <a:picLocks noChangeAspect="1"/>
          </p:cNvPicPr>
          <p:nvPr/>
        </p:nvPicPr>
        <p:blipFill>
          <a:blip r:embed="rId2"/>
          <a:stretch>
            <a:fillRect/>
          </a:stretch>
        </p:blipFill>
        <p:spPr>
          <a:xfrm>
            <a:off x="926003" y="425535"/>
            <a:ext cx="2933700" cy="419100"/>
          </a:xfrm>
          <a:prstGeom prst="rect">
            <a:avLst/>
          </a:prstGeom>
        </p:spPr>
      </p:pic>
      <p:sp>
        <p:nvSpPr>
          <p:cNvPr id="5" name="Tekstvak 4">
            <a:extLst>
              <a:ext uri="{FF2B5EF4-FFF2-40B4-BE49-F238E27FC236}">
                <a16:creationId xmlns:a16="http://schemas.microsoft.com/office/drawing/2014/main" id="{F5949D86-AFAD-FED9-771A-CA72005DA519}"/>
              </a:ext>
            </a:extLst>
          </p:cNvPr>
          <p:cNvSpPr txBox="1"/>
          <p:nvPr/>
        </p:nvSpPr>
        <p:spPr>
          <a:xfrm>
            <a:off x="827584" y="852206"/>
            <a:ext cx="6984776" cy="5355312"/>
          </a:xfrm>
          <a:prstGeom prst="rect">
            <a:avLst/>
          </a:prstGeom>
          <a:noFill/>
        </p:spPr>
        <p:txBody>
          <a:bodyPr wrap="square">
            <a:spAutoFit/>
          </a:bodyPr>
          <a:lstStyle/>
          <a:p>
            <a:endParaRPr lang="nl-NL" dirty="0"/>
          </a:p>
          <a:p>
            <a:r>
              <a:rPr lang="nl-NL" dirty="0"/>
              <a:t>Belangrijke resultaten  uit proeven met NKG:</a:t>
            </a:r>
          </a:p>
          <a:p>
            <a:endParaRPr lang="nl-NL" dirty="0"/>
          </a:p>
          <a:p>
            <a:pPr marL="285750" indent="-285750">
              <a:buFont typeface="Arial" panose="020B0604020202020204" pitchFamily="34" charset="0"/>
              <a:buChar char="•"/>
            </a:pPr>
            <a:r>
              <a:rPr lang="nl-NL" dirty="0"/>
              <a:t>De opbrengsten zijn gelijk aan ploegen, al zijn er verschillen tussen gewassen.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De bodemstructuur met wormgaten blijft meer in tact, waardoor water infiltreert en gewassen minder snel watertekort hebben. Dit past beter in een veranderend klimaat.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De stikstofverliezen lijken kleiner, al kunnen we dit nog niet met zekerheid stellen.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Koolstofopslag lijkt niet noemenswaardig te stijgen. Het effect is hooguit klein.</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De biodiversiteit verbeterd: meer regenwormen, insecten en spinnen. Aanvullend onderzoek is nodig.</a:t>
            </a:r>
          </a:p>
          <a:p>
            <a:endParaRPr lang="nl-NL" dirty="0"/>
          </a:p>
        </p:txBody>
      </p:sp>
    </p:spTree>
    <p:extLst>
      <p:ext uri="{BB962C8B-B14F-4D97-AF65-F5344CB8AC3E}">
        <p14:creationId xmlns:p14="http://schemas.microsoft.com/office/powerpoint/2010/main" val="217041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AA9D3B8-EEF0-40B6-985A-B264FEDB245F}"/>
              </a:ext>
            </a:extLst>
          </p:cNvPr>
          <p:cNvPicPr>
            <a:picLocks noChangeAspect="1"/>
          </p:cNvPicPr>
          <p:nvPr/>
        </p:nvPicPr>
        <p:blipFill>
          <a:blip r:embed="rId2"/>
          <a:stretch>
            <a:fillRect/>
          </a:stretch>
        </p:blipFill>
        <p:spPr>
          <a:xfrm>
            <a:off x="926003" y="425535"/>
            <a:ext cx="2933700" cy="419100"/>
          </a:xfrm>
          <a:prstGeom prst="rect">
            <a:avLst/>
          </a:prstGeom>
        </p:spPr>
      </p:pic>
      <p:sp>
        <p:nvSpPr>
          <p:cNvPr id="5" name="Tekstvak 4">
            <a:extLst>
              <a:ext uri="{FF2B5EF4-FFF2-40B4-BE49-F238E27FC236}">
                <a16:creationId xmlns:a16="http://schemas.microsoft.com/office/drawing/2014/main" id="{F5949D86-AFAD-FED9-771A-CA72005DA519}"/>
              </a:ext>
            </a:extLst>
          </p:cNvPr>
          <p:cNvSpPr txBox="1"/>
          <p:nvPr/>
        </p:nvSpPr>
        <p:spPr>
          <a:xfrm>
            <a:off x="827584" y="852206"/>
            <a:ext cx="6984776" cy="3139321"/>
          </a:xfrm>
          <a:prstGeom prst="rect">
            <a:avLst/>
          </a:prstGeom>
          <a:noFill/>
        </p:spPr>
        <p:txBody>
          <a:bodyPr wrap="square">
            <a:spAutoFit/>
          </a:bodyPr>
          <a:lstStyle/>
          <a:p>
            <a:r>
              <a:rPr lang="nl-NL" dirty="0"/>
              <a:t>IS HET TOEPASBAAR VOOR BOEREN?</a:t>
            </a:r>
          </a:p>
          <a:p>
            <a:endParaRPr lang="nl-NL" dirty="0"/>
          </a:p>
          <a:p>
            <a:r>
              <a:rPr lang="nl-NL" dirty="0"/>
              <a:t>Overschakelen van kerende (ploegen) naar niet kerende grondbewerking is niet zomaar een kwestie van de ploeg aan de kant zetten, het vraagt ten eerste een goed bouwplan.</a:t>
            </a:r>
          </a:p>
          <a:p>
            <a:endParaRPr lang="nl-NL" dirty="0"/>
          </a:p>
          <a:p>
            <a:r>
              <a:rPr lang="nl-NL" dirty="0"/>
              <a:t>De gewasvolgorde en de rotatie is erg belangrijk voor het slagen van de teelt bij gereduceerde grondbewerking. </a:t>
            </a:r>
          </a:p>
          <a:p>
            <a:endParaRPr lang="nl-NL" dirty="0"/>
          </a:p>
          <a:p>
            <a:r>
              <a:rPr lang="nl-NL" dirty="0"/>
              <a:t>Overblijvende gewasresten mogen geen effect hebben op het zaaibed van de volgteelt.</a:t>
            </a:r>
          </a:p>
        </p:txBody>
      </p:sp>
    </p:spTree>
    <p:extLst>
      <p:ext uri="{BB962C8B-B14F-4D97-AF65-F5344CB8AC3E}">
        <p14:creationId xmlns:p14="http://schemas.microsoft.com/office/powerpoint/2010/main" val="2931770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afbeelding 1">
            <a:extLst>
              <a:ext uri="{FF2B5EF4-FFF2-40B4-BE49-F238E27FC236}">
                <a16:creationId xmlns:a16="http://schemas.microsoft.com/office/drawing/2014/main" id="{F14C0C18-D3A0-C889-7383-401894F628C5}"/>
              </a:ext>
            </a:extLst>
          </p:cNvPr>
          <p:cNvSpPr>
            <a:spLocks noGrp="1"/>
          </p:cNvSpPr>
          <p:nvPr>
            <p:ph type="pic" sz="quarter" idx="11"/>
          </p:nvPr>
        </p:nvSpPr>
        <p:spPr/>
      </p:sp>
      <p:sp>
        <p:nvSpPr>
          <p:cNvPr id="3" name="Titel 2">
            <a:extLst>
              <a:ext uri="{FF2B5EF4-FFF2-40B4-BE49-F238E27FC236}">
                <a16:creationId xmlns:a16="http://schemas.microsoft.com/office/drawing/2014/main" id="{FEC79340-D9D6-7364-A4F3-07FFDA17B808}"/>
              </a:ext>
            </a:extLst>
          </p:cNvPr>
          <p:cNvSpPr>
            <a:spLocks noGrp="1"/>
          </p:cNvSpPr>
          <p:nvPr>
            <p:ph type="ctrTitle"/>
          </p:nvPr>
        </p:nvSpPr>
        <p:spPr/>
        <p:txBody>
          <a:bodyPr/>
          <a:lstStyle/>
          <a:p>
            <a:endParaRPr lang="nl-NL"/>
          </a:p>
        </p:txBody>
      </p:sp>
      <p:sp>
        <p:nvSpPr>
          <p:cNvPr id="4" name="Ondertitel 3">
            <a:extLst>
              <a:ext uri="{FF2B5EF4-FFF2-40B4-BE49-F238E27FC236}">
                <a16:creationId xmlns:a16="http://schemas.microsoft.com/office/drawing/2014/main" id="{D8100145-86DF-AFFD-398D-EC7FDD587D84}"/>
              </a:ext>
            </a:extLst>
          </p:cNvPr>
          <p:cNvSpPr>
            <a:spLocks noGrp="1"/>
          </p:cNvSpPr>
          <p:nvPr>
            <p:ph type="subTitle" idx="1"/>
          </p:nvPr>
        </p:nvSpPr>
        <p:spPr/>
        <p:txBody>
          <a:bodyPr/>
          <a:lstStyle/>
          <a:p>
            <a:endParaRPr lang="nl-NL"/>
          </a:p>
        </p:txBody>
      </p:sp>
      <p:pic>
        <p:nvPicPr>
          <p:cNvPr id="5" name="Onlinemedia 4" title="Niet kerende grondbewerking">
            <a:hlinkClick r:id="" action="ppaction://media"/>
            <a:extLst>
              <a:ext uri="{FF2B5EF4-FFF2-40B4-BE49-F238E27FC236}">
                <a16:creationId xmlns:a16="http://schemas.microsoft.com/office/drawing/2014/main" id="{50E834B4-AFC0-127E-3068-C0C0EF70BF0C}"/>
              </a:ext>
            </a:extLst>
          </p:cNvPr>
          <p:cNvPicPr>
            <a:picLocks noRot="1" noChangeAspect="1"/>
          </p:cNvPicPr>
          <p:nvPr>
            <a:videoFile r:link="rId1"/>
          </p:nvPr>
        </p:nvPicPr>
        <p:blipFill>
          <a:blip r:embed="rId3"/>
          <a:stretch>
            <a:fillRect/>
          </a:stretch>
        </p:blipFill>
        <p:spPr>
          <a:xfrm>
            <a:off x="621119" y="1196752"/>
            <a:ext cx="7009628" cy="3960440"/>
          </a:xfrm>
          <a:prstGeom prst="rect">
            <a:avLst/>
          </a:prstGeom>
        </p:spPr>
      </p:pic>
    </p:spTree>
    <p:extLst>
      <p:ext uri="{BB962C8B-B14F-4D97-AF65-F5344CB8AC3E}">
        <p14:creationId xmlns:p14="http://schemas.microsoft.com/office/powerpoint/2010/main" val="253299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B275E3B-AABD-43BC-A09D-4E261CFACFFF}"/>
              </a:ext>
            </a:extLst>
          </p:cNvPr>
          <p:cNvSpPr/>
          <p:nvPr/>
        </p:nvSpPr>
        <p:spPr>
          <a:xfrm>
            <a:off x="457610" y="1228008"/>
            <a:ext cx="8513097" cy="2585323"/>
          </a:xfrm>
          <a:prstGeom prst="rect">
            <a:avLst/>
          </a:prstGeom>
        </p:spPr>
        <p:txBody>
          <a:bodyPr wrap="square">
            <a:spAutoFit/>
          </a:bodyPr>
          <a:lstStyle/>
          <a:p>
            <a:r>
              <a:rPr lang="nl-NL" dirty="0"/>
              <a:t>Deze les Bodembewerking in de volle grond</a:t>
            </a:r>
          </a:p>
          <a:p>
            <a:endParaRPr lang="nl-NL" dirty="0"/>
          </a:p>
          <a:p>
            <a:pPr marL="285750" indent="-285750">
              <a:buFont typeface="Arial" panose="020B0604020202020204" pitchFamily="34" charset="0"/>
              <a:buChar char="•"/>
            </a:pPr>
            <a:r>
              <a:rPr lang="nl-NL" dirty="0"/>
              <a:t>Waarom bodembewerking</a:t>
            </a:r>
          </a:p>
          <a:p>
            <a:pPr marL="285750" indent="-285750">
              <a:buFont typeface="Arial" panose="020B0604020202020204" pitchFamily="34" charset="0"/>
              <a:buChar char="•"/>
            </a:pPr>
            <a:r>
              <a:rPr lang="nl-NL" dirty="0"/>
              <a:t>Veel gemaakte fouten</a:t>
            </a:r>
          </a:p>
          <a:p>
            <a:pPr marL="285750" indent="-285750">
              <a:buFont typeface="Arial" panose="020B0604020202020204" pitchFamily="34" charset="0"/>
              <a:buChar char="•"/>
            </a:pPr>
            <a:r>
              <a:rPr lang="nl-NL" dirty="0"/>
              <a:t>Beter bodembeheer</a:t>
            </a:r>
          </a:p>
          <a:p>
            <a:pPr marL="285750" indent="-285750">
              <a:buFont typeface="Arial" panose="020B0604020202020204" pitchFamily="34" charset="0"/>
              <a:buChar char="•"/>
            </a:pPr>
            <a:endParaRPr lang="nl-NL" dirty="0"/>
          </a:p>
          <a:p>
            <a:endParaRPr lang="nl-NL" dirty="0"/>
          </a:p>
          <a:p>
            <a:endParaRPr lang="nl-NL" dirty="0"/>
          </a:p>
          <a:p>
            <a:endParaRPr lang="nl-NL" dirty="0"/>
          </a:p>
        </p:txBody>
      </p:sp>
      <p:sp>
        <p:nvSpPr>
          <p:cNvPr id="4" name="Titel 1">
            <a:extLst>
              <a:ext uri="{FF2B5EF4-FFF2-40B4-BE49-F238E27FC236}">
                <a16:creationId xmlns:a16="http://schemas.microsoft.com/office/drawing/2014/main" id="{B555B210-9B93-48F9-855A-8A58EE7EB2E7}"/>
              </a:ext>
            </a:extLst>
          </p:cNvPr>
          <p:cNvSpPr>
            <a:spLocks noGrp="1"/>
          </p:cNvSpPr>
          <p:nvPr>
            <p:ph type="ctrTitle"/>
          </p:nvPr>
        </p:nvSpPr>
        <p:spPr>
          <a:xfrm>
            <a:off x="926003" y="267664"/>
            <a:ext cx="6622504" cy="864095"/>
          </a:xfrm>
        </p:spPr>
        <p:txBody>
          <a:bodyPr>
            <a:normAutofit/>
          </a:bodyPr>
          <a:lstStyle/>
          <a:p>
            <a:pPr algn="l"/>
            <a:r>
              <a:rPr lang="nl-NL" sz="2700" b="1" dirty="0"/>
              <a:t>Les 4 Bodembewerking</a:t>
            </a:r>
          </a:p>
        </p:txBody>
      </p:sp>
      <p:sp>
        <p:nvSpPr>
          <p:cNvPr id="6" name="Titel 1">
            <a:extLst>
              <a:ext uri="{FF2B5EF4-FFF2-40B4-BE49-F238E27FC236}">
                <a16:creationId xmlns:a16="http://schemas.microsoft.com/office/drawing/2014/main" id="{8FD9D71C-FEF4-428F-A5AD-6A48F6452606}"/>
              </a:ext>
            </a:extLst>
          </p:cNvPr>
          <p:cNvSpPr txBox="1">
            <a:spLocks/>
          </p:cNvSpPr>
          <p:nvPr/>
        </p:nvSpPr>
        <p:spPr>
          <a:xfrm>
            <a:off x="1078403" y="420064"/>
            <a:ext cx="6622504" cy="864095"/>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3300" b="1" i="0" kern="1200" baseline="0">
                <a:solidFill>
                  <a:schemeClr val="bg1"/>
                </a:solidFill>
                <a:latin typeface="Arial" panose="020B0604020202020204" pitchFamily="34" charset="0"/>
                <a:ea typeface="+mj-ea"/>
                <a:cs typeface="+mj-cs"/>
              </a:defRPr>
            </a:lvl1pPr>
          </a:lstStyle>
          <a:p>
            <a:r>
              <a:rPr lang="nl-NL" sz="2700" dirty="0"/>
              <a:t>Les 4 Bodembewerking</a:t>
            </a:r>
          </a:p>
        </p:txBody>
      </p:sp>
      <p:pic>
        <p:nvPicPr>
          <p:cNvPr id="2" name="Afbeelding 1">
            <a:extLst>
              <a:ext uri="{FF2B5EF4-FFF2-40B4-BE49-F238E27FC236}">
                <a16:creationId xmlns:a16="http://schemas.microsoft.com/office/drawing/2014/main" id="{86E4E638-6E64-444C-B24D-6D6E22912AED}"/>
              </a:ext>
            </a:extLst>
          </p:cNvPr>
          <p:cNvPicPr>
            <a:picLocks noChangeAspect="1"/>
          </p:cNvPicPr>
          <p:nvPr/>
        </p:nvPicPr>
        <p:blipFill>
          <a:blip r:embed="rId2"/>
          <a:stretch>
            <a:fillRect/>
          </a:stretch>
        </p:blipFill>
        <p:spPr>
          <a:xfrm>
            <a:off x="457610" y="523158"/>
            <a:ext cx="2933700" cy="419100"/>
          </a:xfrm>
          <a:prstGeom prst="rect">
            <a:avLst/>
          </a:prstGeom>
        </p:spPr>
      </p:pic>
      <p:pic>
        <p:nvPicPr>
          <p:cNvPr id="7" name="Afbeelding 6">
            <a:extLst>
              <a:ext uri="{FF2B5EF4-FFF2-40B4-BE49-F238E27FC236}">
                <a16:creationId xmlns:a16="http://schemas.microsoft.com/office/drawing/2014/main" id="{A7843A2C-7E85-0300-19AD-D99A49323802}"/>
              </a:ext>
            </a:extLst>
          </p:cNvPr>
          <p:cNvPicPr>
            <a:picLocks noChangeAspect="1"/>
          </p:cNvPicPr>
          <p:nvPr/>
        </p:nvPicPr>
        <p:blipFill>
          <a:blip r:embed="rId3"/>
          <a:stretch>
            <a:fillRect/>
          </a:stretch>
        </p:blipFill>
        <p:spPr>
          <a:xfrm flipH="1">
            <a:off x="3391310" y="2472007"/>
            <a:ext cx="4367894" cy="3183961"/>
          </a:xfrm>
          <a:prstGeom prst="rect">
            <a:avLst/>
          </a:prstGeom>
        </p:spPr>
      </p:pic>
    </p:spTree>
    <p:extLst>
      <p:ext uri="{BB962C8B-B14F-4D97-AF65-F5344CB8AC3E}">
        <p14:creationId xmlns:p14="http://schemas.microsoft.com/office/powerpoint/2010/main" val="22766002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AAA9D3B8-EEF0-40B6-985A-B264FEDB245F}"/>
              </a:ext>
            </a:extLst>
          </p:cNvPr>
          <p:cNvPicPr>
            <a:picLocks noChangeAspect="1"/>
          </p:cNvPicPr>
          <p:nvPr/>
        </p:nvPicPr>
        <p:blipFill>
          <a:blip r:embed="rId2"/>
          <a:stretch>
            <a:fillRect/>
          </a:stretch>
        </p:blipFill>
        <p:spPr>
          <a:xfrm>
            <a:off x="926003" y="425535"/>
            <a:ext cx="2933700" cy="419100"/>
          </a:xfrm>
          <a:prstGeom prst="rect">
            <a:avLst/>
          </a:prstGeom>
        </p:spPr>
      </p:pic>
      <p:sp>
        <p:nvSpPr>
          <p:cNvPr id="5" name="Tekstvak 4">
            <a:extLst>
              <a:ext uri="{FF2B5EF4-FFF2-40B4-BE49-F238E27FC236}">
                <a16:creationId xmlns:a16="http://schemas.microsoft.com/office/drawing/2014/main" id="{F5949D86-AFAD-FED9-771A-CA72005DA519}"/>
              </a:ext>
            </a:extLst>
          </p:cNvPr>
          <p:cNvSpPr txBox="1"/>
          <p:nvPr/>
        </p:nvSpPr>
        <p:spPr>
          <a:xfrm>
            <a:off x="827584" y="852206"/>
            <a:ext cx="6984776" cy="2862322"/>
          </a:xfrm>
          <a:prstGeom prst="rect">
            <a:avLst/>
          </a:prstGeom>
          <a:noFill/>
        </p:spPr>
        <p:txBody>
          <a:bodyPr wrap="square">
            <a:spAutoFit/>
          </a:bodyPr>
          <a:lstStyle/>
          <a:p>
            <a:r>
              <a:rPr lang="nl-NL" dirty="0"/>
              <a:t>4 Aandachtspunten:</a:t>
            </a:r>
          </a:p>
          <a:p>
            <a:endParaRPr lang="nl-NL" dirty="0"/>
          </a:p>
          <a:p>
            <a:endParaRPr lang="nl-NL" dirty="0"/>
          </a:p>
          <a:p>
            <a:pPr marL="285750" indent="-285750">
              <a:buFont typeface="Arial" panose="020B0604020202020204" pitchFamily="34" charset="0"/>
              <a:buChar char="•"/>
            </a:pPr>
            <a:r>
              <a:rPr lang="nl-NL" dirty="0"/>
              <a:t>Inzet groenbemesters</a:t>
            </a:r>
          </a:p>
          <a:p>
            <a:pPr marL="285750" indent="-285750">
              <a:buFont typeface="Arial" panose="020B0604020202020204" pitchFamily="34" charset="0"/>
              <a:buChar char="•"/>
            </a:pPr>
            <a:r>
              <a:rPr lang="nl-NL" dirty="0"/>
              <a:t>Zaaibed maken</a:t>
            </a:r>
          </a:p>
          <a:p>
            <a:pPr marL="285750" indent="-285750">
              <a:buFont typeface="Arial" panose="020B0604020202020204" pitchFamily="34" charset="0"/>
              <a:buChar char="•"/>
            </a:pPr>
            <a:r>
              <a:rPr lang="nl-NL" dirty="0"/>
              <a:t>Onkruidbestrijding</a:t>
            </a:r>
          </a:p>
          <a:p>
            <a:pPr marL="285750" indent="-285750">
              <a:buFont typeface="Arial" panose="020B0604020202020204" pitchFamily="34" charset="0"/>
              <a:buChar char="•"/>
            </a:pPr>
            <a:r>
              <a:rPr lang="nl-NL" dirty="0"/>
              <a:t>Bemesting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endParaRPr lang="nl-NL" dirty="0"/>
          </a:p>
        </p:txBody>
      </p:sp>
      <p:pic>
        <p:nvPicPr>
          <p:cNvPr id="2" name="Afbeelding 1">
            <a:extLst>
              <a:ext uri="{FF2B5EF4-FFF2-40B4-BE49-F238E27FC236}">
                <a16:creationId xmlns:a16="http://schemas.microsoft.com/office/drawing/2014/main" id="{ED9062A4-A157-40EB-2647-EB236FAADF06}"/>
              </a:ext>
            </a:extLst>
          </p:cNvPr>
          <p:cNvPicPr>
            <a:picLocks noChangeAspect="1"/>
          </p:cNvPicPr>
          <p:nvPr/>
        </p:nvPicPr>
        <p:blipFill>
          <a:blip r:embed="rId3"/>
          <a:stretch>
            <a:fillRect/>
          </a:stretch>
        </p:blipFill>
        <p:spPr>
          <a:xfrm>
            <a:off x="3635896" y="3284984"/>
            <a:ext cx="3191130" cy="2108892"/>
          </a:xfrm>
          <a:prstGeom prst="rect">
            <a:avLst/>
          </a:prstGeom>
        </p:spPr>
      </p:pic>
    </p:spTree>
    <p:extLst>
      <p:ext uri="{BB962C8B-B14F-4D97-AF65-F5344CB8AC3E}">
        <p14:creationId xmlns:p14="http://schemas.microsoft.com/office/powerpoint/2010/main" val="8198108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A0BFD31-1EC5-40F9-8ED9-D0D8BC0A529B}"/>
              </a:ext>
            </a:extLst>
          </p:cNvPr>
          <p:cNvSpPr/>
          <p:nvPr/>
        </p:nvSpPr>
        <p:spPr>
          <a:xfrm>
            <a:off x="438764" y="1468310"/>
            <a:ext cx="8266472" cy="2031325"/>
          </a:xfrm>
          <a:prstGeom prst="rect">
            <a:avLst/>
          </a:prstGeom>
        </p:spPr>
        <p:txBody>
          <a:bodyPr wrap="square">
            <a:spAutoFit/>
          </a:bodyPr>
          <a:lstStyle/>
          <a:p>
            <a:r>
              <a:rPr lang="nl-NL" dirty="0"/>
              <a:t>Effecten van grondbewerking op beschikbaarheid nutriënten en emissies</a:t>
            </a:r>
          </a:p>
          <a:p>
            <a:endParaRPr lang="nl-NL" dirty="0"/>
          </a:p>
          <a:p>
            <a:r>
              <a:rPr lang="nl-NL" dirty="0"/>
              <a:t>Grondbewerking heeft invloed op de verdeling van de organische stof over het bodemprofiel en daarmee op bodemkwaliteit. Organische stof blijft in de toplaag en heeft daardoor invloed op de bodemstructuur in deze laag. Organische stof is belangrijk voor de levering van stikstof, fosfaat en andere nutriënten aan gewassen</a:t>
            </a:r>
          </a:p>
        </p:txBody>
      </p:sp>
      <p:sp>
        <p:nvSpPr>
          <p:cNvPr id="6" name="Rechthoek 5">
            <a:extLst>
              <a:ext uri="{FF2B5EF4-FFF2-40B4-BE49-F238E27FC236}">
                <a16:creationId xmlns:a16="http://schemas.microsoft.com/office/drawing/2014/main" id="{141194AC-EFF8-4133-866B-302FF08CC9AE}"/>
              </a:ext>
            </a:extLst>
          </p:cNvPr>
          <p:cNvSpPr/>
          <p:nvPr/>
        </p:nvSpPr>
        <p:spPr>
          <a:xfrm>
            <a:off x="438764" y="3576571"/>
            <a:ext cx="6773197" cy="923330"/>
          </a:xfrm>
          <a:prstGeom prst="rect">
            <a:avLst/>
          </a:prstGeom>
        </p:spPr>
        <p:txBody>
          <a:bodyPr wrap="square">
            <a:spAutoFit/>
          </a:bodyPr>
          <a:lstStyle/>
          <a:p>
            <a:r>
              <a:rPr lang="nl-NL" dirty="0"/>
              <a:t>Die levering kan op twee manieren. In de eerste plaats doordat er nutriënten vrijkomen bij de afbraak van organische stof. </a:t>
            </a:r>
          </a:p>
          <a:p>
            <a:endParaRPr lang="nl-NL" dirty="0"/>
          </a:p>
        </p:txBody>
      </p:sp>
      <p:pic>
        <p:nvPicPr>
          <p:cNvPr id="4" name="Afbeelding 3">
            <a:extLst>
              <a:ext uri="{FF2B5EF4-FFF2-40B4-BE49-F238E27FC236}">
                <a16:creationId xmlns:a16="http://schemas.microsoft.com/office/drawing/2014/main" id="{AAA9D3B8-EEF0-40B6-985A-B264FEDB245F}"/>
              </a:ext>
            </a:extLst>
          </p:cNvPr>
          <p:cNvPicPr>
            <a:picLocks noChangeAspect="1"/>
          </p:cNvPicPr>
          <p:nvPr/>
        </p:nvPicPr>
        <p:blipFill>
          <a:blip r:embed="rId2"/>
          <a:stretch>
            <a:fillRect/>
          </a:stretch>
        </p:blipFill>
        <p:spPr>
          <a:xfrm>
            <a:off x="926003" y="425535"/>
            <a:ext cx="2933700" cy="419100"/>
          </a:xfrm>
          <a:prstGeom prst="rect">
            <a:avLst/>
          </a:prstGeom>
        </p:spPr>
      </p:pic>
    </p:spTree>
    <p:extLst>
      <p:ext uri="{BB962C8B-B14F-4D97-AF65-F5344CB8AC3E}">
        <p14:creationId xmlns:p14="http://schemas.microsoft.com/office/powerpoint/2010/main" val="137240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CA0BFD31-1EC5-40F9-8ED9-D0D8BC0A529B}"/>
              </a:ext>
            </a:extLst>
          </p:cNvPr>
          <p:cNvSpPr/>
          <p:nvPr/>
        </p:nvSpPr>
        <p:spPr>
          <a:xfrm>
            <a:off x="438764" y="1468311"/>
            <a:ext cx="8266472" cy="646331"/>
          </a:xfrm>
          <a:prstGeom prst="rect">
            <a:avLst/>
          </a:prstGeom>
        </p:spPr>
        <p:txBody>
          <a:bodyPr wrap="square">
            <a:spAutoFit/>
          </a:bodyPr>
          <a:lstStyle/>
          <a:p>
            <a:r>
              <a:rPr lang="nl-NL" dirty="0"/>
              <a:t>Effecten van grondbewerking op beschikbaarheid nutriënten en emissies</a:t>
            </a:r>
          </a:p>
          <a:p>
            <a:endParaRPr lang="nl-NL" dirty="0"/>
          </a:p>
        </p:txBody>
      </p:sp>
      <p:pic>
        <p:nvPicPr>
          <p:cNvPr id="3" name="Afbeelding 2">
            <a:extLst>
              <a:ext uri="{FF2B5EF4-FFF2-40B4-BE49-F238E27FC236}">
                <a16:creationId xmlns:a16="http://schemas.microsoft.com/office/drawing/2014/main" id="{FD12282E-3ADA-4067-B374-CB95EED63DB0}"/>
              </a:ext>
            </a:extLst>
          </p:cNvPr>
          <p:cNvPicPr>
            <a:picLocks noChangeAspect="1"/>
          </p:cNvPicPr>
          <p:nvPr/>
        </p:nvPicPr>
        <p:blipFill>
          <a:blip r:embed="rId3"/>
          <a:stretch>
            <a:fillRect/>
          </a:stretch>
        </p:blipFill>
        <p:spPr>
          <a:xfrm>
            <a:off x="438763" y="1779934"/>
            <a:ext cx="6883811" cy="2130233"/>
          </a:xfrm>
          <a:prstGeom prst="rect">
            <a:avLst/>
          </a:prstGeom>
        </p:spPr>
      </p:pic>
      <p:sp>
        <p:nvSpPr>
          <p:cNvPr id="4" name="Tekstvak 3">
            <a:extLst>
              <a:ext uri="{FF2B5EF4-FFF2-40B4-BE49-F238E27FC236}">
                <a16:creationId xmlns:a16="http://schemas.microsoft.com/office/drawing/2014/main" id="{EFE2EE17-E0AF-4442-8F96-8E0BAE9DA430}"/>
              </a:ext>
            </a:extLst>
          </p:cNvPr>
          <p:cNvSpPr txBox="1"/>
          <p:nvPr/>
        </p:nvSpPr>
        <p:spPr>
          <a:xfrm>
            <a:off x="438764" y="4020779"/>
            <a:ext cx="8266472" cy="2031325"/>
          </a:xfrm>
          <a:prstGeom prst="rect">
            <a:avLst/>
          </a:prstGeom>
          <a:noFill/>
        </p:spPr>
        <p:txBody>
          <a:bodyPr wrap="square" rtlCol="0">
            <a:spAutoFit/>
          </a:bodyPr>
          <a:lstStyle/>
          <a:p>
            <a:r>
              <a:rPr lang="nl-NL" dirty="0"/>
              <a:t>Grondbewerking brengt zuurstof in de grond dat helpt bij de nitrificatie.</a:t>
            </a:r>
          </a:p>
          <a:p>
            <a:r>
              <a:rPr lang="nl-NL" dirty="0"/>
              <a:t>Planten nemen nitraten op. Vandaar dat op de korte termijn er meer stikstof vrij komt bij ploegen. </a:t>
            </a:r>
          </a:p>
          <a:p>
            <a:r>
              <a:rPr lang="nl-NL" dirty="0"/>
              <a:t>Uit onderzoek blijkt dat de stikstofbehoefte van gewassen de eerste jaren na het stoppen met ploegen 30 kg N/ha hoger ligt. Daarna neemt de mineralisatie toe en komt voor de plant beschikbare stikstof op het niveau van geploegde grond</a:t>
            </a:r>
          </a:p>
        </p:txBody>
      </p:sp>
      <p:pic>
        <p:nvPicPr>
          <p:cNvPr id="5" name="Afbeelding 4">
            <a:extLst>
              <a:ext uri="{FF2B5EF4-FFF2-40B4-BE49-F238E27FC236}">
                <a16:creationId xmlns:a16="http://schemas.microsoft.com/office/drawing/2014/main" id="{9931662C-6164-4520-AF63-BB4B86A383F4}"/>
              </a:ext>
            </a:extLst>
          </p:cNvPr>
          <p:cNvPicPr>
            <a:picLocks noChangeAspect="1"/>
          </p:cNvPicPr>
          <p:nvPr/>
        </p:nvPicPr>
        <p:blipFill>
          <a:blip r:embed="rId4"/>
          <a:stretch>
            <a:fillRect/>
          </a:stretch>
        </p:blipFill>
        <p:spPr>
          <a:xfrm>
            <a:off x="926003" y="425535"/>
            <a:ext cx="2933700" cy="419100"/>
          </a:xfrm>
          <a:prstGeom prst="rect">
            <a:avLst/>
          </a:prstGeom>
        </p:spPr>
      </p:pic>
    </p:spTree>
    <p:extLst>
      <p:ext uri="{BB962C8B-B14F-4D97-AF65-F5344CB8AC3E}">
        <p14:creationId xmlns:p14="http://schemas.microsoft.com/office/powerpoint/2010/main" val="285495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41E41A8-96CE-4625-82DE-B32C3AA1DF15}"/>
              </a:ext>
            </a:extLst>
          </p:cNvPr>
          <p:cNvSpPr/>
          <p:nvPr/>
        </p:nvSpPr>
        <p:spPr>
          <a:xfrm>
            <a:off x="540000" y="1954501"/>
            <a:ext cx="7225026" cy="646331"/>
          </a:xfrm>
          <a:prstGeom prst="rect">
            <a:avLst/>
          </a:prstGeom>
        </p:spPr>
        <p:txBody>
          <a:bodyPr wrap="square">
            <a:spAutoFit/>
          </a:bodyPr>
          <a:lstStyle/>
          <a:p>
            <a:r>
              <a:rPr lang="nl-NL" dirty="0"/>
              <a:t>In de tweede plaats doordat organische stof in staat is om nutriënten te binden en uit te wisselen met het bodemvocht</a:t>
            </a:r>
          </a:p>
        </p:txBody>
      </p:sp>
      <p:sp>
        <p:nvSpPr>
          <p:cNvPr id="6" name="Rechthoek 5">
            <a:extLst>
              <a:ext uri="{FF2B5EF4-FFF2-40B4-BE49-F238E27FC236}">
                <a16:creationId xmlns:a16="http://schemas.microsoft.com/office/drawing/2014/main" id="{DD01983A-35FE-4A12-8223-0B5FCF61922A}"/>
              </a:ext>
            </a:extLst>
          </p:cNvPr>
          <p:cNvSpPr/>
          <p:nvPr/>
        </p:nvSpPr>
        <p:spPr>
          <a:xfrm>
            <a:off x="540001" y="1331253"/>
            <a:ext cx="8266472" cy="646331"/>
          </a:xfrm>
          <a:prstGeom prst="rect">
            <a:avLst/>
          </a:prstGeom>
        </p:spPr>
        <p:txBody>
          <a:bodyPr wrap="square">
            <a:spAutoFit/>
          </a:bodyPr>
          <a:lstStyle/>
          <a:p>
            <a:r>
              <a:rPr lang="nl-NL" dirty="0"/>
              <a:t>Effecten van grondbewerking op beschikbaarheid nutriënten en emissies</a:t>
            </a:r>
          </a:p>
          <a:p>
            <a:endParaRPr lang="nl-NL" dirty="0"/>
          </a:p>
        </p:txBody>
      </p:sp>
      <p:pic>
        <p:nvPicPr>
          <p:cNvPr id="7" name="Afbeelding 6">
            <a:extLst>
              <a:ext uri="{FF2B5EF4-FFF2-40B4-BE49-F238E27FC236}">
                <a16:creationId xmlns:a16="http://schemas.microsoft.com/office/drawing/2014/main" id="{2E1C74CE-A536-4C7A-BA81-566651F5AC77}"/>
              </a:ext>
            </a:extLst>
          </p:cNvPr>
          <p:cNvPicPr>
            <a:picLocks noChangeAspect="1"/>
          </p:cNvPicPr>
          <p:nvPr/>
        </p:nvPicPr>
        <p:blipFill>
          <a:blip r:embed="rId2"/>
          <a:stretch>
            <a:fillRect/>
          </a:stretch>
        </p:blipFill>
        <p:spPr>
          <a:xfrm>
            <a:off x="540000" y="2577748"/>
            <a:ext cx="4880033" cy="3365855"/>
          </a:xfrm>
          <a:prstGeom prst="rect">
            <a:avLst/>
          </a:prstGeom>
        </p:spPr>
      </p:pic>
      <p:pic>
        <p:nvPicPr>
          <p:cNvPr id="8" name="Afbeelding 7">
            <a:extLst>
              <a:ext uri="{FF2B5EF4-FFF2-40B4-BE49-F238E27FC236}">
                <a16:creationId xmlns:a16="http://schemas.microsoft.com/office/drawing/2014/main" id="{7AB29DBC-C982-4BE2-9A01-B3EBB620A8C5}"/>
              </a:ext>
            </a:extLst>
          </p:cNvPr>
          <p:cNvPicPr>
            <a:picLocks noChangeAspect="1"/>
          </p:cNvPicPr>
          <p:nvPr/>
        </p:nvPicPr>
        <p:blipFill>
          <a:blip r:embed="rId3"/>
          <a:stretch>
            <a:fillRect/>
          </a:stretch>
        </p:blipFill>
        <p:spPr>
          <a:xfrm>
            <a:off x="926003" y="425535"/>
            <a:ext cx="2933700" cy="419100"/>
          </a:xfrm>
          <a:prstGeom prst="rect">
            <a:avLst/>
          </a:prstGeom>
        </p:spPr>
      </p:pic>
    </p:spTree>
    <p:extLst>
      <p:ext uri="{BB962C8B-B14F-4D97-AF65-F5344CB8AC3E}">
        <p14:creationId xmlns:p14="http://schemas.microsoft.com/office/powerpoint/2010/main" val="434435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a:extLst>
              <a:ext uri="{FF2B5EF4-FFF2-40B4-BE49-F238E27FC236}">
                <a16:creationId xmlns:a16="http://schemas.microsoft.com/office/drawing/2014/main" id="{8426246B-DF58-433F-A7F2-6A7835703F9F}"/>
              </a:ext>
            </a:extLst>
          </p:cNvPr>
          <p:cNvPicPr>
            <a:picLocks noChangeAspect="1"/>
          </p:cNvPicPr>
          <p:nvPr/>
        </p:nvPicPr>
        <p:blipFill>
          <a:blip r:embed="rId2"/>
          <a:stretch>
            <a:fillRect/>
          </a:stretch>
        </p:blipFill>
        <p:spPr>
          <a:xfrm>
            <a:off x="926003" y="425535"/>
            <a:ext cx="2933700" cy="419100"/>
          </a:xfrm>
          <a:prstGeom prst="rect">
            <a:avLst/>
          </a:prstGeom>
        </p:spPr>
      </p:pic>
      <p:sp>
        <p:nvSpPr>
          <p:cNvPr id="2" name="Rechthoek 1">
            <a:extLst>
              <a:ext uri="{FF2B5EF4-FFF2-40B4-BE49-F238E27FC236}">
                <a16:creationId xmlns:a16="http://schemas.microsoft.com/office/drawing/2014/main" id="{65E5CA64-83F6-48EE-BB8C-24048CDECB14}"/>
              </a:ext>
            </a:extLst>
          </p:cNvPr>
          <p:cNvSpPr/>
          <p:nvPr/>
        </p:nvSpPr>
        <p:spPr>
          <a:xfrm>
            <a:off x="926002" y="1106935"/>
            <a:ext cx="7102381" cy="1200329"/>
          </a:xfrm>
          <a:prstGeom prst="rect">
            <a:avLst/>
          </a:prstGeom>
        </p:spPr>
        <p:txBody>
          <a:bodyPr wrap="square">
            <a:spAutoFit/>
          </a:bodyPr>
          <a:lstStyle/>
          <a:p>
            <a:r>
              <a:rPr lang="nl-NL" dirty="0"/>
              <a:t>GROENBEMESTERS</a:t>
            </a:r>
          </a:p>
          <a:p>
            <a:r>
              <a:rPr lang="nl-NL" dirty="0"/>
              <a:t>Groenbemesters bedekken de bodem, voorkomen uitspoeling van voedingsstoffen, leveren voedsel voor het bodemleven, houden de ondergrond los en dragen bij aan opbouw van organische stof..</a:t>
            </a:r>
          </a:p>
        </p:txBody>
      </p:sp>
      <p:pic>
        <p:nvPicPr>
          <p:cNvPr id="7" name="Afbeelding 6">
            <a:extLst>
              <a:ext uri="{FF2B5EF4-FFF2-40B4-BE49-F238E27FC236}">
                <a16:creationId xmlns:a16="http://schemas.microsoft.com/office/drawing/2014/main" id="{2DDF04F0-32CC-4461-BFE3-DBC665DB2760}"/>
              </a:ext>
            </a:extLst>
          </p:cNvPr>
          <p:cNvPicPr>
            <a:picLocks noChangeAspect="1"/>
          </p:cNvPicPr>
          <p:nvPr/>
        </p:nvPicPr>
        <p:blipFill>
          <a:blip r:embed="rId3"/>
          <a:stretch>
            <a:fillRect/>
          </a:stretch>
        </p:blipFill>
        <p:spPr>
          <a:xfrm>
            <a:off x="1547664" y="2708920"/>
            <a:ext cx="5389618" cy="3452424"/>
          </a:xfrm>
          <a:prstGeom prst="rect">
            <a:avLst/>
          </a:prstGeom>
        </p:spPr>
      </p:pic>
    </p:spTree>
    <p:extLst>
      <p:ext uri="{BB962C8B-B14F-4D97-AF65-F5344CB8AC3E}">
        <p14:creationId xmlns:p14="http://schemas.microsoft.com/office/powerpoint/2010/main" val="276909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362387B2-D79E-41E4-8DFE-05563090C95F}"/>
              </a:ext>
            </a:extLst>
          </p:cNvPr>
          <p:cNvSpPr/>
          <p:nvPr/>
        </p:nvSpPr>
        <p:spPr>
          <a:xfrm>
            <a:off x="386600" y="943605"/>
            <a:ext cx="4572000" cy="577081"/>
          </a:xfrm>
          <a:prstGeom prst="rect">
            <a:avLst/>
          </a:prstGeom>
        </p:spPr>
        <p:txBody>
          <a:bodyPr>
            <a:spAutoFit/>
          </a:bodyPr>
          <a:lstStyle/>
          <a:p>
            <a:r>
              <a:rPr lang="nl-NL" dirty="0"/>
              <a:t>Groenbemesters en bodembewerking</a:t>
            </a:r>
          </a:p>
          <a:p>
            <a:endParaRPr lang="nl-NL" sz="1350" dirty="0"/>
          </a:p>
        </p:txBody>
      </p:sp>
      <p:sp>
        <p:nvSpPr>
          <p:cNvPr id="4" name="Rechthoek 3">
            <a:extLst>
              <a:ext uri="{FF2B5EF4-FFF2-40B4-BE49-F238E27FC236}">
                <a16:creationId xmlns:a16="http://schemas.microsoft.com/office/drawing/2014/main" id="{E0D31C56-1955-460B-9CD9-4504A37E3FED}"/>
              </a:ext>
            </a:extLst>
          </p:cNvPr>
          <p:cNvSpPr/>
          <p:nvPr/>
        </p:nvSpPr>
        <p:spPr>
          <a:xfrm>
            <a:off x="2195736" y="1520686"/>
            <a:ext cx="5748047" cy="5632311"/>
          </a:xfrm>
          <a:prstGeom prst="rect">
            <a:avLst/>
          </a:prstGeom>
        </p:spPr>
        <p:txBody>
          <a:bodyPr wrap="square">
            <a:spAutoFit/>
          </a:bodyPr>
          <a:lstStyle/>
          <a:p>
            <a:r>
              <a:rPr lang="nl-NL" dirty="0"/>
              <a:t>Wat betreft geschiktheid per bodemsoort zijn te onderscheiden:</a:t>
            </a:r>
          </a:p>
          <a:p>
            <a:r>
              <a:rPr lang="nl-NL" dirty="0"/>
              <a:t>1. alle grondsoorten: gele mosterd, bladrammenas, rogge en Italiaans raaigras.</a:t>
            </a:r>
          </a:p>
          <a:p>
            <a:r>
              <a:rPr lang="nl-NL" dirty="0"/>
              <a:t>2. zavel en klei: hopperupsklaver, alexandrijnse klaver en wikken.</a:t>
            </a:r>
          </a:p>
          <a:p>
            <a:r>
              <a:rPr lang="nl-NL" dirty="0"/>
              <a:t>3. zand: lupine, </a:t>
            </a:r>
            <a:r>
              <a:rPr lang="nl-NL" dirty="0" err="1"/>
              <a:t>serradelle</a:t>
            </a:r>
            <a:r>
              <a:rPr lang="nl-NL" dirty="0"/>
              <a:t> en </a:t>
            </a:r>
            <a:r>
              <a:rPr lang="nl-NL" dirty="0" err="1"/>
              <a:t>tagetes</a:t>
            </a:r>
            <a:endParaRPr lang="nl-NL" dirty="0"/>
          </a:p>
          <a:p>
            <a:endParaRPr lang="nl-NL" dirty="0"/>
          </a:p>
          <a:p>
            <a:r>
              <a:rPr lang="nl-NL" dirty="0"/>
              <a:t>Bladrijke groenbemesters zoals </a:t>
            </a:r>
            <a:r>
              <a:rPr lang="nl-NL" dirty="0" err="1"/>
              <a:t>italiaans</a:t>
            </a:r>
            <a:r>
              <a:rPr lang="nl-NL" dirty="0"/>
              <a:t> raaigras, gele mosterd en </a:t>
            </a:r>
            <a:r>
              <a:rPr lang="nl-NL" dirty="0" err="1"/>
              <a:t>bladrammes</a:t>
            </a:r>
            <a:r>
              <a:rPr lang="nl-NL" dirty="0"/>
              <a:t> moeten niet in te natte grond worden ondergewerkt. </a:t>
            </a:r>
          </a:p>
          <a:p>
            <a:r>
              <a:rPr lang="nl-NL" dirty="0"/>
              <a:t>Er ontstaat bij de vertering luchtgebrek en dat geeft aanleiding tot blauwe plekken in de grond die voor de groei in het volgende jaar sterk remmend zijn.</a:t>
            </a:r>
          </a:p>
          <a:p>
            <a:r>
              <a:rPr lang="nl-NL" dirty="0"/>
              <a:t>Groenbemesters op zandgrond, zoals rogge, kunnen in het voorjaar veel vocht onttrekken en moeten tijdig ondergewerkt worden. </a:t>
            </a:r>
          </a:p>
          <a:p>
            <a:r>
              <a:rPr lang="nl-NL" dirty="0"/>
              <a:t>In de volgende les meer informatie over groenbemesters.</a:t>
            </a:r>
          </a:p>
          <a:p>
            <a:endParaRPr lang="nl-NL" dirty="0"/>
          </a:p>
        </p:txBody>
      </p:sp>
      <p:pic>
        <p:nvPicPr>
          <p:cNvPr id="5" name="Afbeelding 4">
            <a:extLst>
              <a:ext uri="{FF2B5EF4-FFF2-40B4-BE49-F238E27FC236}">
                <a16:creationId xmlns:a16="http://schemas.microsoft.com/office/drawing/2014/main" id="{1A69ABA0-1076-4ACC-8DBF-5180336CFC3E}"/>
              </a:ext>
            </a:extLst>
          </p:cNvPr>
          <p:cNvPicPr>
            <a:picLocks noChangeAspect="1"/>
          </p:cNvPicPr>
          <p:nvPr/>
        </p:nvPicPr>
        <p:blipFill>
          <a:blip r:embed="rId2"/>
          <a:stretch>
            <a:fillRect/>
          </a:stretch>
        </p:blipFill>
        <p:spPr>
          <a:xfrm>
            <a:off x="357716" y="3645024"/>
            <a:ext cx="1685001" cy="1264444"/>
          </a:xfrm>
          <a:prstGeom prst="rect">
            <a:avLst/>
          </a:prstGeom>
        </p:spPr>
      </p:pic>
      <p:pic>
        <p:nvPicPr>
          <p:cNvPr id="6" name="Afbeelding 5">
            <a:extLst>
              <a:ext uri="{FF2B5EF4-FFF2-40B4-BE49-F238E27FC236}">
                <a16:creationId xmlns:a16="http://schemas.microsoft.com/office/drawing/2014/main" id="{8426246B-DF58-433F-A7F2-6A7835703F9F}"/>
              </a:ext>
            </a:extLst>
          </p:cNvPr>
          <p:cNvPicPr>
            <a:picLocks noChangeAspect="1"/>
          </p:cNvPicPr>
          <p:nvPr/>
        </p:nvPicPr>
        <p:blipFill>
          <a:blip r:embed="rId3"/>
          <a:stretch>
            <a:fillRect/>
          </a:stretch>
        </p:blipFill>
        <p:spPr>
          <a:xfrm>
            <a:off x="926003" y="425535"/>
            <a:ext cx="2933700" cy="419100"/>
          </a:xfrm>
          <a:prstGeom prst="rect">
            <a:avLst/>
          </a:prstGeom>
        </p:spPr>
      </p:pic>
    </p:spTree>
    <p:extLst>
      <p:ext uri="{BB962C8B-B14F-4D97-AF65-F5344CB8AC3E}">
        <p14:creationId xmlns:p14="http://schemas.microsoft.com/office/powerpoint/2010/main" val="60164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hlinkClick r:id="rId2"/>
            <a:extLst>
              <a:ext uri="{FF2B5EF4-FFF2-40B4-BE49-F238E27FC236}">
                <a16:creationId xmlns:a16="http://schemas.microsoft.com/office/drawing/2014/main" id="{93B7853A-D02B-45B7-9775-3B5C90A4CD64}"/>
              </a:ext>
            </a:extLst>
          </p:cNvPr>
          <p:cNvPicPr>
            <a:picLocks noChangeAspect="1"/>
          </p:cNvPicPr>
          <p:nvPr/>
        </p:nvPicPr>
        <p:blipFill>
          <a:blip r:embed="rId3"/>
          <a:stretch>
            <a:fillRect/>
          </a:stretch>
        </p:blipFill>
        <p:spPr>
          <a:xfrm>
            <a:off x="847622" y="3968477"/>
            <a:ext cx="6591300" cy="1657350"/>
          </a:xfrm>
          <a:prstGeom prst="rect">
            <a:avLst/>
          </a:prstGeom>
        </p:spPr>
      </p:pic>
      <p:pic>
        <p:nvPicPr>
          <p:cNvPr id="8" name="Afbeelding 7">
            <a:hlinkClick r:id="rId4"/>
            <a:extLst>
              <a:ext uri="{FF2B5EF4-FFF2-40B4-BE49-F238E27FC236}">
                <a16:creationId xmlns:a16="http://schemas.microsoft.com/office/drawing/2014/main" id="{EEA12449-AB80-49F9-BB1C-4AB42D9A8EA2}"/>
              </a:ext>
            </a:extLst>
          </p:cNvPr>
          <p:cNvPicPr>
            <a:picLocks noChangeAspect="1"/>
          </p:cNvPicPr>
          <p:nvPr/>
        </p:nvPicPr>
        <p:blipFill>
          <a:blip r:embed="rId5"/>
          <a:stretch>
            <a:fillRect/>
          </a:stretch>
        </p:blipFill>
        <p:spPr>
          <a:xfrm>
            <a:off x="827584" y="2154048"/>
            <a:ext cx="5328592" cy="1477328"/>
          </a:xfrm>
          <a:prstGeom prst="rect">
            <a:avLst/>
          </a:prstGeom>
        </p:spPr>
      </p:pic>
      <p:sp>
        <p:nvSpPr>
          <p:cNvPr id="9" name="Tekstvak 8">
            <a:extLst>
              <a:ext uri="{FF2B5EF4-FFF2-40B4-BE49-F238E27FC236}">
                <a16:creationId xmlns:a16="http://schemas.microsoft.com/office/drawing/2014/main" id="{7FE93AA0-D179-4451-A77B-DB9590EC0E93}"/>
              </a:ext>
            </a:extLst>
          </p:cNvPr>
          <p:cNvSpPr txBox="1"/>
          <p:nvPr/>
        </p:nvSpPr>
        <p:spPr>
          <a:xfrm>
            <a:off x="683568" y="476672"/>
            <a:ext cx="7104882" cy="1477328"/>
          </a:xfrm>
          <a:prstGeom prst="rect">
            <a:avLst/>
          </a:prstGeom>
          <a:noFill/>
        </p:spPr>
        <p:txBody>
          <a:bodyPr wrap="square" rtlCol="0">
            <a:spAutoFit/>
          </a:bodyPr>
          <a:lstStyle/>
          <a:p>
            <a:r>
              <a:rPr lang="nl-NL" b="1" dirty="0"/>
              <a:t>Opdracht Les 4.1</a:t>
            </a:r>
          </a:p>
          <a:p>
            <a:endParaRPr lang="nl-NL" b="1" dirty="0"/>
          </a:p>
          <a:p>
            <a:r>
              <a:rPr lang="nl-NL" dirty="0"/>
              <a:t>Klik op beide afbeeldingen en lees de informatie.</a:t>
            </a:r>
          </a:p>
          <a:p>
            <a:r>
              <a:rPr lang="nl-NL" dirty="0"/>
              <a:t>Maak een verslag wat de verschillen zijn wat betreft de bodemsamenstelling en grondbewerking. </a:t>
            </a:r>
          </a:p>
        </p:txBody>
      </p:sp>
    </p:spTree>
    <p:extLst>
      <p:ext uri="{BB962C8B-B14F-4D97-AF65-F5344CB8AC3E}">
        <p14:creationId xmlns:p14="http://schemas.microsoft.com/office/powerpoint/2010/main" val="5522544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7FE93AA0-D179-4451-A77B-DB9590EC0E93}"/>
              </a:ext>
            </a:extLst>
          </p:cNvPr>
          <p:cNvSpPr txBox="1"/>
          <p:nvPr/>
        </p:nvSpPr>
        <p:spPr>
          <a:xfrm>
            <a:off x="683568" y="476672"/>
            <a:ext cx="7104882" cy="3416320"/>
          </a:xfrm>
          <a:prstGeom prst="rect">
            <a:avLst/>
          </a:prstGeom>
          <a:noFill/>
        </p:spPr>
        <p:txBody>
          <a:bodyPr wrap="square" rtlCol="0">
            <a:spAutoFit/>
          </a:bodyPr>
          <a:lstStyle/>
          <a:p>
            <a:r>
              <a:rPr lang="nl-NL" b="1" dirty="0"/>
              <a:t>Opdracht Les 4.2</a:t>
            </a:r>
          </a:p>
          <a:p>
            <a:endParaRPr lang="nl-NL" b="1" dirty="0"/>
          </a:p>
          <a:p>
            <a:endParaRPr lang="nl-NL" b="1" dirty="0"/>
          </a:p>
          <a:p>
            <a:r>
              <a:rPr lang="nl-NL" b="1" dirty="0"/>
              <a:t>Kijk op:  </a:t>
            </a:r>
            <a:r>
              <a:rPr lang="nl-NL" b="1" dirty="0">
                <a:hlinkClick r:id="rId2"/>
              </a:rPr>
              <a:t>Beterbodembeheer</a:t>
            </a:r>
            <a:endParaRPr lang="nl-NL" b="1" dirty="0"/>
          </a:p>
          <a:p>
            <a:endParaRPr lang="nl-NL" b="1" dirty="0"/>
          </a:p>
          <a:p>
            <a:r>
              <a:rPr lang="nl-NL" dirty="0"/>
              <a:t>Omschrijf de volgende 4 aandachtspunten:</a:t>
            </a:r>
          </a:p>
          <a:p>
            <a:r>
              <a:rPr lang="nl-NL" dirty="0"/>
              <a:t> </a:t>
            </a:r>
          </a:p>
          <a:p>
            <a:pPr marL="285750" indent="-285750">
              <a:buFont typeface="Arial" panose="020B0604020202020204" pitchFamily="34" charset="0"/>
              <a:buChar char="•"/>
            </a:pPr>
            <a:r>
              <a:rPr lang="nl-NL" dirty="0"/>
              <a:t>Inzet groenbemesters</a:t>
            </a:r>
          </a:p>
          <a:p>
            <a:pPr marL="285750" indent="-285750">
              <a:buFont typeface="Arial" panose="020B0604020202020204" pitchFamily="34" charset="0"/>
              <a:buChar char="•"/>
            </a:pPr>
            <a:r>
              <a:rPr lang="nl-NL" dirty="0"/>
              <a:t>Zaaibed maken</a:t>
            </a:r>
          </a:p>
          <a:p>
            <a:pPr marL="285750" indent="-285750">
              <a:buFont typeface="Arial" panose="020B0604020202020204" pitchFamily="34" charset="0"/>
              <a:buChar char="•"/>
            </a:pPr>
            <a:r>
              <a:rPr lang="nl-NL" dirty="0"/>
              <a:t>Onkruidbestrijding</a:t>
            </a:r>
          </a:p>
          <a:p>
            <a:pPr marL="285750" indent="-285750">
              <a:buFont typeface="Arial" panose="020B0604020202020204" pitchFamily="34" charset="0"/>
              <a:buChar char="•"/>
            </a:pPr>
            <a:r>
              <a:rPr lang="nl-NL" dirty="0"/>
              <a:t>Bemesting</a:t>
            </a:r>
          </a:p>
          <a:p>
            <a:endParaRPr lang="nl-NL" dirty="0"/>
          </a:p>
        </p:txBody>
      </p:sp>
      <p:pic>
        <p:nvPicPr>
          <p:cNvPr id="10" name="Afbeelding 9">
            <a:extLst>
              <a:ext uri="{FF2B5EF4-FFF2-40B4-BE49-F238E27FC236}">
                <a16:creationId xmlns:a16="http://schemas.microsoft.com/office/drawing/2014/main" id="{61A73FB6-EA1F-BBDD-2C72-3A0E599F85CF}"/>
              </a:ext>
            </a:extLst>
          </p:cNvPr>
          <p:cNvPicPr>
            <a:picLocks noChangeAspect="1"/>
          </p:cNvPicPr>
          <p:nvPr/>
        </p:nvPicPr>
        <p:blipFill>
          <a:blip r:embed="rId3"/>
          <a:stretch>
            <a:fillRect/>
          </a:stretch>
        </p:blipFill>
        <p:spPr>
          <a:xfrm>
            <a:off x="2182330" y="3892992"/>
            <a:ext cx="4107358" cy="1881785"/>
          </a:xfrm>
          <a:prstGeom prst="rect">
            <a:avLst/>
          </a:prstGeom>
        </p:spPr>
      </p:pic>
    </p:spTree>
    <p:extLst>
      <p:ext uri="{BB962C8B-B14F-4D97-AF65-F5344CB8AC3E}">
        <p14:creationId xmlns:p14="http://schemas.microsoft.com/office/powerpoint/2010/main" val="11202954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B275E3B-AABD-43BC-A09D-4E261CFACFFF}"/>
              </a:ext>
            </a:extLst>
          </p:cNvPr>
          <p:cNvSpPr/>
          <p:nvPr/>
        </p:nvSpPr>
        <p:spPr>
          <a:xfrm>
            <a:off x="457611" y="1228008"/>
            <a:ext cx="7426758" cy="4524315"/>
          </a:xfrm>
          <a:prstGeom prst="rect">
            <a:avLst/>
          </a:prstGeom>
        </p:spPr>
        <p:txBody>
          <a:bodyPr wrap="square">
            <a:spAutoFit/>
          </a:bodyPr>
          <a:lstStyle/>
          <a:p>
            <a:r>
              <a:rPr lang="nl-NL" dirty="0"/>
              <a:t>Deze les Bodembewerking in de volle grond</a:t>
            </a:r>
          </a:p>
          <a:p>
            <a:endParaRPr lang="nl-NL" dirty="0"/>
          </a:p>
          <a:p>
            <a:pPr marL="285750" indent="-285750">
              <a:buFont typeface="Arial" panose="020B0604020202020204" pitchFamily="34" charset="0"/>
              <a:buChar char="•"/>
            </a:pPr>
            <a:r>
              <a:rPr lang="nl-NL" dirty="0"/>
              <a:t>Waarom bodembewerking</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Na de oogst van een gewas is het perceel meestal bezaaid met gewasresten zoals stoppels, stro, bladresten en wortelrestanten. Soms zijn er sporen gereden en is de bouwvoor verdicht.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Met een kerende grondbewerking zoals ploegen of spitten werk je de gewasresten en opgebrachte mest onder en leg je de basis voor een goed zaai-, plant- of </a:t>
            </a:r>
            <a:r>
              <a:rPr lang="nl-NL" dirty="0" err="1"/>
              <a:t>pootbed</a:t>
            </a:r>
            <a:r>
              <a:rPr lang="nl-NL" dirty="0"/>
              <a:t>.</a:t>
            </a:r>
          </a:p>
          <a:p>
            <a:pPr marL="285750" indent="-285750">
              <a:buFont typeface="Arial" panose="020B0604020202020204" pitchFamily="34" charset="0"/>
              <a:buChar char="•"/>
            </a:pPr>
            <a:endParaRPr lang="nl-NL" dirty="0"/>
          </a:p>
          <a:p>
            <a:pPr marL="285750" indent="-285750">
              <a:buFont typeface="Arial" panose="020B0604020202020204" pitchFamily="34" charset="0"/>
              <a:buChar char="•"/>
            </a:pPr>
            <a:r>
              <a:rPr lang="nl-NL" dirty="0"/>
              <a:t>In plaats van kerende grondbewerking kun je ook kiezen voor niet-kerende grondbewerking. De bodem wordt hierbij niet dieper dan 12 centimeter bewerkt. Met deze manier van grondbewerking wordt het bodemleven gespaard. </a:t>
            </a:r>
          </a:p>
        </p:txBody>
      </p:sp>
      <p:sp>
        <p:nvSpPr>
          <p:cNvPr id="4" name="Titel 1">
            <a:extLst>
              <a:ext uri="{FF2B5EF4-FFF2-40B4-BE49-F238E27FC236}">
                <a16:creationId xmlns:a16="http://schemas.microsoft.com/office/drawing/2014/main" id="{B555B210-9B93-48F9-855A-8A58EE7EB2E7}"/>
              </a:ext>
            </a:extLst>
          </p:cNvPr>
          <p:cNvSpPr>
            <a:spLocks noGrp="1"/>
          </p:cNvSpPr>
          <p:nvPr>
            <p:ph type="ctrTitle"/>
          </p:nvPr>
        </p:nvSpPr>
        <p:spPr>
          <a:xfrm>
            <a:off x="926003" y="267664"/>
            <a:ext cx="6622504" cy="864095"/>
          </a:xfrm>
        </p:spPr>
        <p:txBody>
          <a:bodyPr>
            <a:normAutofit/>
          </a:bodyPr>
          <a:lstStyle/>
          <a:p>
            <a:pPr algn="l"/>
            <a:r>
              <a:rPr lang="nl-NL" sz="2700" b="1" dirty="0"/>
              <a:t>Les 4 Bodembewerking</a:t>
            </a:r>
          </a:p>
        </p:txBody>
      </p:sp>
      <p:sp>
        <p:nvSpPr>
          <p:cNvPr id="6" name="Titel 1">
            <a:extLst>
              <a:ext uri="{FF2B5EF4-FFF2-40B4-BE49-F238E27FC236}">
                <a16:creationId xmlns:a16="http://schemas.microsoft.com/office/drawing/2014/main" id="{8FD9D71C-FEF4-428F-A5AD-6A48F6452606}"/>
              </a:ext>
            </a:extLst>
          </p:cNvPr>
          <p:cNvSpPr txBox="1">
            <a:spLocks/>
          </p:cNvSpPr>
          <p:nvPr/>
        </p:nvSpPr>
        <p:spPr>
          <a:xfrm>
            <a:off x="1078403" y="420064"/>
            <a:ext cx="6622504" cy="864095"/>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3300" b="1" i="0" kern="1200" baseline="0">
                <a:solidFill>
                  <a:schemeClr val="bg1"/>
                </a:solidFill>
                <a:latin typeface="Arial" panose="020B0604020202020204" pitchFamily="34" charset="0"/>
                <a:ea typeface="+mj-ea"/>
                <a:cs typeface="+mj-cs"/>
              </a:defRPr>
            </a:lvl1pPr>
          </a:lstStyle>
          <a:p>
            <a:r>
              <a:rPr lang="nl-NL" sz="2700" dirty="0"/>
              <a:t>Les 4 Bodembewerking</a:t>
            </a:r>
          </a:p>
        </p:txBody>
      </p:sp>
      <p:pic>
        <p:nvPicPr>
          <p:cNvPr id="2" name="Afbeelding 1">
            <a:extLst>
              <a:ext uri="{FF2B5EF4-FFF2-40B4-BE49-F238E27FC236}">
                <a16:creationId xmlns:a16="http://schemas.microsoft.com/office/drawing/2014/main" id="{86E4E638-6E64-444C-B24D-6D6E22912AED}"/>
              </a:ext>
            </a:extLst>
          </p:cNvPr>
          <p:cNvPicPr>
            <a:picLocks noChangeAspect="1"/>
          </p:cNvPicPr>
          <p:nvPr/>
        </p:nvPicPr>
        <p:blipFill>
          <a:blip r:embed="rId2"/>
          <a:stretch>
            <a:fillRect/>
          </a:stretch>
        </p:blipFill>
        <p:spPr>
          <a:xfrm>
            <a:off x="457610" y="523158"/>
            <a:ext cx="2933700" cy="419100"/>
          </a:xfrm>
          <a:prstGeom prst="rect">
            <a:avLst/>
          </a:prstGeom>
        </p:spPr>
      </p:pic>
    </p:spTree>
    <p:extLst>
      <p:ext uri="{BB962C8B-B14F-4D97-AF65-F5344CB8AC3E}">
        <p14:creationId xmlns:p14="http://schemas.microsoft.com/office/powerpoint/2010/main" val="145019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B275E3B-AABD-43BC-A09D-4E261CFACFFF}"/>
              </a:ext>
            </a:extLst>
          </p:cNvPr>
          <p:cNvSpPr/>
          <p:nvPr/>
        </p:nvSpPr>
        <p:spPr>
          <a:xfrm>
            <a:off x="457610" y="1228008"/>
            <a:ext cx="8513097" cy="2308324"/>
          </a:xfrm>
          <a:prstGeom prst="rect">
            <a:avLst/>
          </a:prstGeom>
        </p:spPr>
        <p:txBody>
          <a:bodyPr wrap="square">
            <a:spAutoFit/>
          </a:bodyPr>
          <a:lstStyle/>
          <a:p>
            <a:r>
              <a:rPr lang="nl-NL" dirty="0"/>
              <a:t>Deze les Bodembewerking in de volle grond</a:t>
            </a:r>
          </a:p>
          <a:p>
            <a:endParaRPr lang="nl-NL" dirty="0"/>
          </a:p>
          <a:p>
            <a:r>
              <a:rPr lang="nl-NL" dirty="0"/>
              <a:t>De conditie van een perceel vergt veel aandacht, maar dit schiet er nog wel eens bij in. </a:t>
            </a:r>
          </a:p>
          <a:p>
            <a:r>
              <a:rPr lang="nl-NL" dirty="0"/>
              <a:t>Vanwege onbekendheid met de bodem worden problemen, die veroorzaakt worden door tekortkomingen in de bodem, daar niet aan toegeschreven.</a:t>
            </a:r>
          </a:p>
          <a:p>
            <a:r>
              <a:rPr lang="nl-NL" dirty="0"/>
              <a:t>In het volgende worden een aantal maatregelen beschreven die een rol spelen bij het bodemonderhoud.</a:t>
            </a:r>
          </a:p>
        </p:txBody>
      </p:sp>
      <p:pic>
        <p:nvPicPr>
          <p:cNvPr id="5" name="Afbeelding 4">
            <a:extLst>
              <a:ext uri="{FF2B5EF4-FFF2-40B4-BE49-F238E27FC236}">
                <a16:creationId xmlns:a16="http://schemas.microsoft.com/office/drawing/2014/main" id="{FBA1E9FC-126E-4994-B5E7-77D013A7A238}"/>
              </a:ext>
            </a:extLst>
          </p:cNvPr>
          <p:cNvPicPr>
            <a:picLocks noChangeAspect="1"/>
          </p:cNvPicPr>
          <p:nvPr/>
        </p:nvPicPr>
        <p:blipFill>
          <a:blip r:embed="rId2"/>
          <a:stretch>
            <a:fillRect/>
          </a:stretch>
        </p:blipFill>
        <p:spPr>
          <a:xfrm>
            <a:off x="3215494" y="3340855"/>
            <a:ext cx="3144749" cy="2367668"/>
          </a:xfrm>
          <a:prstGeom prst="rect">
            <a:avLst/>
          </a:prstGeom>
        </p:spPr>
      </p:pic>
      <p:sp>
        <p:nvSpPr>
          <p:cNvPr id="4" name="Titel 1">
            <a:extLst>
              <a:ext uri="{FF2B5EF4-FFF2-40B4-BE49-F238E27FC236}">
                <a16:creationId xmlns:a16="http://schemas.microsoft.com/office/drawing/2014/main" id="{B555B210-9B93-48F9-855A-8A58EE7EB2E7}"/>
              </a:ext>
            </a:extLst>
          </p:cNvPr>
          <p:cNvSpPr>
            <a:spLocks noGrp="1"/>
          </p:cNvSpPr>
          <p:nvPr>
            <p:ph type="ctrTitle"/>
          </p:nvPr>
        </p:nvSpPr>
        <p:spPr>
          <a:xfrm>
            <a:off x="926003" y="267664"/>
            <a:ext cx="6622504" cy="864095"/>
          </a:xfrm>
        </p:spPr>
        <p:txBody>
          <a:bodyPr>
            <a:normAutofit/>
          </a:bodyPr>
          <a:lstStyle/>
          <a:p>
            <a:pPr algn="l"/>
            <a:r>
              <a:rPr lang="nl-NL" sz="2700" b="1" dirty="0"/>
              <a:t>Les 4 Bodembewerking</a:t>
            </a:r>
          </a:p>
        </p:txBody>
      </p:sp>
      <p:sp>
        <p:nvSpPr>
          <p:cNvPr id="6" name="Titel 1">
            <a:extLst>
              <a:ext uri="{FF2B5EF4-FFF2-40B4-BE49-F238E27FC236}">
                <a16:creationId xmlns:a16="http://schemas.microsoft.com/office/drawing/2014/main" id="{8FD9D71C-FEF4-428F-A5AD-6A48F6452606}"/>
              </a:ext>
            </a:extLst>
          </p:cNvPr>
          <p:cNvSpPr txBox="1">
            <a:spLocks/>
          </p:cNvSpPr>
          <p:nvPr/>
        </p:nvSpPr>
        <p:spPr>
          <a:xfrm>
            <a:off x="1078403" y="420064"/>
            <a:ext cx="6622504" cy="864095"/>
          </a:xfrm>
          <a:prstGeom prst="rect">
            <a:avLst/>
          </a:prstGeom>
        </p:spPr>
        <p:txBody>
          <a:bodyPr vert="horz" lIns="0" tIns="0" rIns="0" bIns="0" rtlCol="0" anchor="t" anchorCtr="0">
            <a:normAutofit/>
          </a:bodyPr>
          <a:lstStyle>
            <a:lvl1pPr algn="l" defTabSz="685800" rtl="0" eaLnBrk="1" latinLnBrk="0" hangingPunct="1">
              <a:lnSpc>
                <a:spcPct val="90000"/>
              </a:lnSpc>
              <a:spcBef>
                <a:spcPct val="0"/>
              </a:spcBef>
              <a:buNone/>
              <a:defRPr sz="3300" b="1" i="0" kern="1200" baseline="0">
                <a:solidFill>
                  <a:schemeClr val="bg1"/>
                </a:solidFill>
                <a:latin typeface="Arial" panose="020B0604020202020204" pitchFamily="34" charset="0"/>
                <a:ea typeface="+mj-ea"/>
                <a:cs typeface="+mj-cs"/>
              </a:defRPr>
            </a:lvl1pPr>
          </a:lstStyle>
          <a:p>
            <a:r>
              <a:rPr lang="nl-NL" sz="2700" dirty="0"/>
              <a:t>Les 4 Bodembewerking</a:t>
            </a:r>
          </a:p>
        </p:txBody>
      </p:sp>
      <p:pic>
        <p:nvPicPr>
          <p:cNvPr id="2" name="Afbeelding 1">
            <a:extLst>
              <a:ext uri="{FF2B5EF4-FFF2-40B4-BE49-F238E27FC236}">
                <a16:creationId xmlns:a16="http://schemas.microsoft.com/office/drawing/2014/main" id="{86E4E638-6E64-444C-B24D-6D6E22912AED}"/>
              </a:ext>
            </a:extLst>
          </p:cNvPr>
          <p:cNvPicPr>
            <a:picLocks noChangeAspect="1"/>
          </p:cNvPicPr>
          <p:nvPr/>
        </p:nvPicPr>
        <p:blipFill>
          <a:blip r:embed="rId3"/>
          <a:stretch>
            <a:fillRect/>
          </a:stretch>
        </p:blipFill>
        <p:spPr>
          <a:xfrm>
            <a:off x="457610" y="523158"/>
            <a:ext cx="2933700" cy="419100"/>
          </a:xfrm>
          <a:prstGeom prst="rect">
            <a:avLst/>
          </a:prstGeom>
        </p:spPr>
      </p:pic>
    </p:spTree>
    <p:extLst>
      <p:ext uri="{BB962C8B-B14F-4D97-AF65-F5344CB8AC3E}">
        <p14:creationId xmlns:p14="http://schemas.microsoft.com/office/powerpoint/2010/main" val="3958461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C45A5AB-5355-49EE-BF93-84801DB7B5ED}"/>
              </a:ext>
            </a:extLst>
          </p:cNvPr>
          <p:cNvSpPr/>
          <p:nvPr/>
        </p:nvSpPr>
        <p:spPr>
          <a:xfrm>
            <a:off x="1218544" y="1452587"/>
            <a:ext cx="7730040" cy="369332"/>
          </a:xfrm>
          <a:prstGeom prst="rect">
            <a:avLst/>
          </a:prstGeom>
        </p:spPr>
        <p:txBody>
          <a:bodyPr wrap="square">
            <a:spAutoFit/>
          </a:bodyPr>
          <a:lstStyle/>
          <a:p>
            <a:r>
              <a:rPr lang="nl-NL" dirty="0"/>
              <a:t>Bij de voorbereiding van een perceel worden veel fouten gemaakt. </a:t>
            </a:r>
          </a:p>
        </p:txBody>
      </p:sp>
      <p:sp>
        <p:nvSpPr>
          <p:cNvPr id="6" name="Rechthoek 5">
            <a:extLst>
              <a:ext uri="{FF2B5EF4-FFF2-40B4-BE49-F238E27FC236}">
                <a16:creationId xmlns:a16="http://schemas.microsoft.com/office/drawing/2014/main" id="{A2F8B8D7-07AA-4EE7-839D-698A415DA078}"/>
              </a:ext>
            </a:extLst>
          </p:cNvPr>
          <p:cNvSpPr/>
          <p:nvPr/>
        </p:nvSpPr>
        <p:spPr>
          <a:xfrm>
            <a:off x="1218543" y="1928563"/>
            <a:ext cx="6314196" cy="2862322"/>
          </a:xfrm>
          <a:prstGeom prst="rect">
            <a:avLst/>
          </a:prstGeom>
        </p:spPr>
        <p:txBody>
          <a:bodyPr wrap="square">
            <a:spAutoFit/>
          </a:bodyPr>
          <a:lstStyle/>
          <a:p>
            <a:r>
              <a:rPr lang="nl-NL" dirty="0"/>
              <a:t>Door intensieve grondbewerking ontstaat een geringe aggregaat stabiliteit. Bodemaggregaten (structuur) vallen snel uiteen onder natte omstandigheden en bij hoge waterpeilen. </a:t>
            </a:r>
          </a:p>
          <a:p>
            <a:r>
              <a:rPr lang="nl-NL" dirty="0"/>
              <a:t>De kans op verdichting en </a:t>
            </a:r>
            <a:r>
              <a:rPr lang="nl-NL" dirty="0" err="1"/>
              <a:t>verslemping</a:t>
            </a:r>
            <a:r>
              <a:rPr lang="nl-NL" dirty="0"/>
              <a:t> van de grond neemt daardoor toe. De bodem kan dan minder water opnemen en er vindt minder watertransport naar diepere lagen plaats.</a:t>
            </a:r>
          </a:p>
          <a:p>
            <a:r>
              <a:rPr lang="nl-NL" dirty="0"/>
              <a:t> Hogere (piek)afvoeren zijn het gevolg in sommige regio’s en er is een verhoogd risico van oppervlakkige afspoeling van nutriënten.</a:t>
            </a:r>
          </a:p>
        </p:txBody>
      </p:sp>
      <p:pic>
        <p:nvPicPr>
          <p:cNvPr id="2" name="Afbeelding 1">
            <a:extLst>
              <a:ext uri="{FF2B5EF4-FFF2-40B4-BE49-F238E27FC236}">
                <a16:creationId xmlns:a16="http://schemas.microsoft.com/office/drawing/2014/main" id="{6ECACAA4-2644-46A8-96FD-7B78FDBC1D67}"/>
              </a:ext>
            </a:extLst>
          </p:cNvPr>
          <p:cNvPicPr>
            <a:picLocks noChangeAspect="1"/>
          </p:cNvPicPr>
          <p:nvPr/>
        </p:nvPicPr>
        <p:blipFill>
          <a:blip r:embed="rId2"/>
          <a:stretch>
            <a:fillRect/>
          </a:stretch>
        </p:blipFill>
        <p:spPr>
          <a:xfrm>
            <a:off x="6235789" y="4486270"/>
            <a:ext cx="2148669" cy="1514480"/>
          </a:xfrm>
          <a:prstGeom prst="rect">
            <a:avLst/>
          </a:prstGeom>
        </p:spPr>
      </p:pic>
      <p:sp>
        <p:nvSpPr>
          <p:cNvPr id="5" name="Titel 1">
            <a:extLst>
              <a:ext uri="{FF2B5EF4-FFF2-40B4-BE49-F238E27FC236}">
                <a16:creationId xmlns:a16="http://schemas.microsoft.com/office/drawing/2014/main" id="{0B9543E9-E67D-47F4-A8EA-67C18CBC5FBD}"/>
              </a:ext>
            </a:extLst>
          </p:cNvPr>
          <p:cNvSpPr>
            <a:spLocks noGrp="1"/>
          </p:cNvSpPr>
          <p:nvPr>
            <p:ph type="ctrTitle"/>
          </p:nvPr>
        </p:nvSpPr>
        <p:spPr>
          <a:xfrm>
            <a:off x="926003" y="267664"/>
            <a:ext cx="6622504" cy="864095"/>
          </a:xfrm>
        </p:spPr>
        <p:txBody>
          <a:bodyPr>
            <a:normAutofit/>
          </a:bodyPr>
          <a:lstStyle/>
          <a:p>
            <a:pPr algn="l"/>
            <a:r>
              <a:rPr lang="nl-NL" sz="2700" b="1" dirty="0"/>
              <a:t>Les 4 Bodembewerking</a:t>
            </a:r>
          </a:p>
        </p:txBody>
      </p:sp>
      <p:pic>
        <p:nvPicPr>
          <p:cNvPr id="7" name="Afbeelding 6">
            <a:extLst>
              <a:ext uri="{FF2B5EF4-FFF2-40B4-BE49-F238E27FC236}">
                <a16:creationId xmlns:a16="http://schemas.microsoft.com/office/drawing/2014/main" id="{5C42B429-77F9-4078-830C-A74BCAB05531}"/>
              </a:ext>
            </a:extLst>
          </p:cNvPr>
          <p:cNvPicPr>
            <a:picLocks noChangeAspect="1"/>
          </p:cNvPicPr>
          <p:nvPr/>
        </p:nvPicPr>
        <p:blipFill>
          <a:blip r:embed="rId3"/>
          <a:stretch>
            <a:fillRect/>
          </a:stretch>
        </p:blipFill>
        <p:spPr>
          <a:xfrm>
            <a:off x="926003" y="425535"/>
            <a:ext cx="2933700" cy="419100"/>
          </a:xfrm>
          <a:prstGeom prst="rect">
            <a:avLst/>
          </a:prstGeom>
        </p:spPr>
      </p:pic>
    </p:spTree>
    <p:extLst>
      <p:ext uri="{BB962C8B-B14F-4D97-AF65-F5344CB8AC3E}">
        <p14:creationId xmlns:p14="http://schemas.microsoft.com/office/powerpoint/2010/main" val="281790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Afbeelding 8">
            <a:extLst>
              <a:ext uri="{FF2B5EF4-FFF2-40B4-BE49-F238E27FC236}">
                <a16:creationId xmlns:a16="http://schemas.microsoft.com/office/drawing/2014/main" id="{C3DCA6EC-54CC-4761-AFCD-9E06B3D3E6AF}"/>
              </a:ext>
            </a:extLst>
          </p:cNvPr>
          <p:cNvPicPr>
            <a:picLocks noChangeAspect="1"/>
          </p:cNvPicPr>
          <p:nvPr/>
        </p:nvPicPr>
        <p:blipFill>
          <a:blip r:embed="rId2"/>
          <a:stretch>
            <a:fillRect/>
          </a:stretch>
        </p:blipFill>
        <p:spPr>
          <a:xfrm>
            <a:off x="904491" y="1625711"/>
            <a:ext cx="6230042" cy="4389630"/>
          </a:xfrm>
          <a:prstGeom prst="rect">
            <a:avLst/>
          </a:prstGeom>
        </p:spPr>
      </p:pic>
      <p:sp>
        <p:nvSpPr>
          <p:cNvPr id="3" name="Rechthoek 2">
            <a:extLst>
              <a:ext uri="{FF2B5EF4-FFF2-40B4-BE49-F238E27FC236}">
                <a16:creationId xmlns:a16="http://schemas.microsoft.com/office/drawing/2014/main" id="{0C45A5AB-5355-49EE-BF93-84801DB7B5ED}"/>
              </a:ext>
            </a:extLst>
          </p:cNvPr>
          <p:cNvSpPr/>
          <p:nvPr/>
        </p:nvSpPr>
        <p:spPr>
          <a:xfrm>
            <a:off x="1218544" y="1452587"/>
            <a:ext cx="7730040" cy="369332"/>
          </a:xfrm>
          <a:prstGeom prst="rect">
            <a:avLst/>
          </a:prstGeom>
        </p:spPr>
        <p:txBody>
          <a:bodyPr wrap="square">
            <a:spAutoFit/>
          </a:bodyPr>
          <a:lstStyle/>
          <a:p>
            <a:r>
              <a:rPr lang="nl-NL" dirty="0"/>
              <a:t>Bij de voorbereiding van een perceel worden veel fouten gemaakt. </a:t>
            </a:r>
          </a:p>
        </p:txBody>
      </p:sp>
      <p:pic>
        <p:nvPicPr>
          <p:cNvPr id="4" name="Afbeelding 3">
            <a:extLst>
              <a:ext uri="{FF2B5EF4-FFF2-40B4-BE49-F238E27FC236}">
                <a16:creationId xmlns:a16="http://schemas.microsoft.com/office/drawing/2014/main" id="{78315FC0-7E8A-408E-A34D-20FAB91AF0C8}"/>
              </a:ext>
            </a:extLst>
          </p:cNvPr>
          <p:cNvPicPr>
            <a:picLocks noChangeAspect="1"/>
          </p:cNvPicPr>
          <p:nvPr/>
        </p:nvPicPr>
        <p:blipFill>
          <a:blip r:embed="rId3"/>
          <a:stretch>
            <a:fillRect/>
          </a:stretch>
        </p:blipFill>
        <p:spPr>
          <a:xfrm>
            <a:off x="926003" y="425535"/>
            <a:ext cx="2933700" cy="419100"/>
          </a:xfrm>
          <a:prstGeom prst="rect">
            <a:avLst/>
          </a:prstGeom>
        </p:spPr>
      </p:pic>
    </p:spTree>
    <p:extLst>
      <p:ext uri="{BB962C8B-B14F-4D97-AF65-F5344CB8AC3E}">
        <p14:creationId xmlns:p14="http://schemas.microsoft.com/office/powerpoint/2010/main" val="1976211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0C45A5AB-5355-49EE-BF93-84801DB7B5ED}"/>
              </a:ext>
            </a:extLst>
          </p:cNvPr>
          <p:cNvSpPr/>
          <p:nvPr/>
        </p:nvSpPr>
        <p:spPr>
          <a:xfrm>
            <a:off x="1218544" y="1004454"/>
            <a:ext cx="7730040" cy="369332"/>
          </a:xfrm>
          <a:prstGeom prst="rect">
            <a:avLst/>
          </a:prstGeom>
        </p:spPr>
        <p:txBody>
          <a:bodyPr wrap="square">
            <a:spAutoFit/>
          </a:bodyPr>
          <a:lstStyle/>
          <a:p>
            <a:r>
              <a:rPr lang="nl-NL" dirty="0"/>
              <a:t>Bij de voorbereiding van een perceel worden veel fouten gemaakt. </a:t>
            </a:r>
          </a:p>
        </p:txBody>
      </p:sp>
      <p:pic>
        <p:nvPicPr>
          <p:cNvPr id="5" name="Afbeelding 4">
            <a:extLst>
              <a:ext uri="{FF2B5EF4-FFF2-40B4-BE49-F238E27FC236}">
                <a16:creationId xmlns:a16="http://schemas.microsoft.com/office/drawing/2014/main" id="{8DFA449D-51E2-4DC1-83B7-6449CB4FC9B1}"/>
              </a:ext>
            </a:extLst>
          </p:cNvPr>
          <p:cNvPicPr>
            <a:picLocks noChangeAspect="1"/>
          </p:cNvPicPr>
          <p:nvPr/>
        </p:nvPicPr>
        <p:blipFill>
          <a:blip r:embed="rId2"/>
          <a:stretch>
            <a:fillRect/>
          </a:stretch>
        </p:blipFill>
        <p:spPr>
          <a:xfrm>
            <a:off x="396241" y="1350703"/>
            <a:ext cx="3397782" cy="2171888"/>
          </a:xfrm>
          <a:prstGeom prst="rect">
            <a:avLst/>
          </a:prstGeom>
        </p:spPr>
      </p:pic>
      <p:pic>
        <p:nvPicPr>
          <p:cNvPr id="7" name="Afbeelding 6">
            <a:extLst>
              <a:ext uri="{FF2B5EF4-FFF2-40B4-BE49-F238E27FC236}">
                <a16:creationId xmlns:a16="http://schemas.microsoft.com/office/drawing/2014/main" id="{94F1D660-C3A4-49C6-9928-881FCC5C4206}"/>
              </a:ext>
            </a:extLst>
          </p:cNvPr>
          <p:cNvPicPr>
            <a:picLocks noChangeAspect="1"/>
          </p:cNvPicPr>
          <p:nvPr/>
        </p:nvPicPr>
        <p:blipFill>
          <a:blip r:embed="rId3"/>
          <a:stretch>
            <a:fillRect/>
          </a:stretch>
        </p:blipFill>
        <p:spPr>
          <a:xfrm>
            <a:off x="4273346" y="1333009"/>
            <a:ext cx="3104535" cy="2171888"/>
          </a:xfrm>
          <a:prstGeom prst="rect">
            <a:avLst/>
          </a:prstGeom>
        </p:spPr>
      </p:pic>
      <p:sp>
        <p:nvSpPr>
          <p:cNvPr id="2" name="Rechthoek 1">
            <a:extLst>
              <a:ext uri="{FF2B5EF4-FFF2-40B4-BE49-F238E27FC236}">
                <a16:creationId xmlns:a16="http://schemas.microsoft.com/office/drawing/2014/main" id="{F1690E24-ECE4-47CF-871B-D158F895FA1E}"/>
              </a:ext>
            </a:extLst>
          </p:cNvPr>
          <p:cNvSpPr/>
          <p:nvPr/>
        </p:nvSpPr>
        <p:spPr>
          <a:xfrm>
            <a:off x="377887" y="3602423"/>
            <a:ext cx="3508314" cy="2308324"/>
          </a:xfrm>
          <a:prstGeom prst="rect">
            <a:avLst/>
          </a:prstGeom>
        </p:spPr>
        <p:txBody>
          <a:bodyPr wrap="square">
            <a:spAutoFit/>
          </a:bodyPr>
          <a:lstStyle/>
          <a:p>
            <a:r>
              <a:rPr lang="nl-NL" dirty="0"/>
              <a:t>Dit perceel heeft eerst een jaar een groenbemester gehad, is daarna geëgaliseerd en geploegd. Het jaar hierna volgde een grasgroenbemester. Vanwege veel plasvorming is de grond tot ca 60 cm gewoeld en opnieuw geploegd.</a:t>
            </a:r>
          </a:p>
        </p:txBody>
      </p:sp>
      <p:sp>
        <p:nvSpPr>
          <p:cNvPr id="4" name="Rechthoek 3">
            <a:extLst>
              <a:ext uri="{FF2B5EF4-FFF2-40B4-BE49-F238E27FC236}">
                <a16:creationId xmlns:a16="http://schemas.microsoft.com/office/drawing/2014/main" id="{CADAE642-919A-4E5B-A031-024A6B40CE44}"/>
              </a:ext>
            </a:extLst>
          </p:cNvPr>
          <p:cNvSpPr/>
          <p:nvPr/>
        </p:nvSpPr>
        <p:spPr>
          <a:xfrm>
            <a:off x="4273346" y="3602423"/>
            <a:ext cx="3314700" cy="2031325"/>
          </a:xfrm>
          <a:prstGeom prst="rect">
            <a:avLst/>
          </a:prstGeom>
        </p:spPr>
        <p:txBody>
          <a:bodyPr wrap="square">
            <a:spAutoFit/>
          </a:bodyPr>
          <a:lstStyle/>
          <a:p>
            <a:r>
              <a:rPr lang="nl-NL" dirty="0"/>
              <a:t>Hier, het perceel ervoor zijn veel minder bodembewerkingen toegepast. De oorzaak van de problemen ligt in veel teveel bodembewerkingen en te vaak rijden met zware apparatuur. </a:t>
            </a:r>
          </a:p>
        </p:txBody>
      </p:sp>
      <p:pic>
        <p:nvPicPr>
          <p:cNvPr id="8" name="Afbeelding 7">
            <a:extLst>
              <a:ext uri="{FF2B5EF4-FFF2-40B4-BE49-F238E27FC236}">
                <a16:creationId xmlns:a16="http://schemas.microsoft.com/office/drawing/2014/main" id="{EDD32B0B-3B3E-48C5-8BE2-B08ED764E04D}"/>
              </a:ext>
            </a:extLst>
          </p:cNvPr>
          <p:cNvPicPr>
            <a:picLocks noChangeAspect="1"/>
          </p:cNvPicPr>
          <p:nvPr/>
        </p:nvPicPr>
        <p:blipFill>
          <a:blip r:embed="rId4"/>
          <a:stretch>
            <a:fillRect/>
          </a:stretch>
        </p:blipFill>
        <p:spPr>
          <a:xfrm>
            <a:off x="926003" y="425535"/>
            <a:ext cx="2933700" cy="419100"/>
          </a:xfrm>
          <a:prstGeom prst="rect">
            <a:avLst/>
          </a:prstGeom>
        </p:spPr>
      </p:pic>
    </p:spTree>
    <p:extLst>
      <p:ext uri="{BB962C8B-B14F-4D97-AF65-F5344CB8AC3E}">
        <p14:creationId xmlns:p14="http://schemas.microsoft.com/office/powerpoint/2010/main" val="4271621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hoek 1">
            <a:extLst>
              <a:ext uri="{FF2B5EF4-FFF2-40B4-BE49-F238E27FC236}">
                <a16:creationId xmlns:a16="http://schemas.microsoft.com/office/drawing/2014/main" id="{DAB28303-1092-40C1-8659-B54D8BB2C865}"/>
              </a:ext>
            </a:extLst>
          </p:cNvPr>
          <p:cNvSpPr/>
          <p:nvPr/>
        </p:nvSpPr>
        <p:spPr>
          <a:xfrm>
            <a:off x="77430" y="1213009"/>
            <a:ext cx="8207477" cy="4524315"/>
          </a:xfrm>
          <a:prstGeom prst="rect">
            <a:avLst/>
          </a:prstGeom>
        </p:spPr>
        <p:txBody>
          <a:bodyPr wrap="square">
            <a:spAutoFit/>
          </a:bodyPr>
          <a:lstStyle/>
          <a:p>
            <a:r>
              <a:rPr lang="nl-NL" dirty="0"/>
              <a:t>Grondbewerking heeft de volgende negatieve effecten:</a:t>
            </a:r>
          </a:p>
          <a:p>
            <a:endParaRPr lang="nl-NL" dirty="0"/>
          </a:p>
          <a:p>
            <a:pPr marL="257175" indent="-257175">
              <a:buFont typeface="Arial" panose="020B0604020202020204" pitchFamily="34" charset="0"/>
              <a:buChar char="•"/>
            </a:pPr>
            <a:r>
              <a:rPr lang="nl-NL" dirty="0"/>
              <a:t>een grote hoeveelheid zuurstof wordt in de grond gewerkt wat resulteert in een snelle afbraak van het aanwezige plantaardige voedsel;</a:t>
            </a:r>
          </a:p>
          <a:p>
            <a:pPr marL="257175" indent="-257175">
              <a:buFont typeface="Arial" panose="020B0604020202020204" pitchFamily="34" charset="0"/>
              <a:buChar char="•"/>
            </a:pPr>
            <a:r>
              <a:rPr lang="nl-NL" dirty="0"/>
              <a:t>langgerekte en kwetsbare organismen zoals draadachtige schimmels worden beschadigd waardoor de gronden vooral gedomineerd worden door kleine eencellige bacteriën;</a:t>
            </a:r>
          </a:p>
          <a:p>
            <a:pPr marL="257175" indent="-257175">
              <a:buFont typeface="Arial" panose="020B0604020202020204" pitchFamily="34" charset="0"/>
              <a:buChar char="•"/>
            </a:pPr>
            <a:r>
              <a:rPr lang="nl-NL" dirty="0"/>
              <a:t>de bodemstructuur wordt beschadigd, dit geeft een significante reductie van </a:t>
            </a:r>
            <a:r>
              <a:rPr lang="nl-NL" dirty="0" err="1"/>
              <a:t>arthropoden</a:t>
            </a:r>
            <a:r>
              <a:rPr lang="nl-NL" dirty="0"/>
              <a:t> en regenwormen;</a:t>
            </a:r>
          </a:p>
          <a:p>
            <a:pPr marL="257175" indent="-257175">
              <a:buFont typeface="Arial" panose="020B0604020202020204" pitchFamily="34" charset="0"/>
              <a:buChar char="•"/>
            </a:pPr>
            <a:r>
              <a:rPr lang="nl-NL" dirty="0"/>
              <a:t>vaak ontstaan er harde lagen (ploegzool; korsten) die wortelgroei, zuurstof en waterinfiltratie in de diepere grondlagen hinderen;</a:t>
            </a:r>
          </a:p>
          <a:p>
            <a:pPr marL="257175" indent="-257175">
              <a:buFont typeface="Arial" panose="020B0604020202020204" pitchFamily="34" charset="0"/>
              <a:buChar char="•"/>
            </a:pPr>
            <a:r>
              <a:rPr lang="nl-NL" dirty="0"/>
              <a:t>een kale onbedekte grond geeft geen uitdemping van extreme temperaturen op het grondoppervlak en geeft makkelijker </a:t>
            </a:r>
            <a:r>
              <a:rPr lang="nl-NL" dirty="0" err="1"/>
              <a:t>verslemping</a:t>
            </a:r>
            <a:endParaRPr lang="nl-NL" dirty="0"/>
          </a:p>
          <a:p>
            <a:pPr marL="257175" indent="-257175">
              <a:buFont typeface="Arial" panose="020B0604020202020204" pitchFamily="34" charset="0"/>
              <a:buChar char="•"/>
            </a:pPr>
            <a:r>
              <a:rPr lang="nl-NL" dirty="0"/>
              <a:t>indien gronden ontstaan met zuurstofniveaus onder de 16%, wordt een andere groep van organismen bevorderd waaronder veel ziekteverwekkende bacteriën en schimmels, zoals </a:t>
            </a:r>
            <a:r>
              <a:rPr lang="nl-NL" dirty="0" err="1"/>
              <a:t>Pythium</a:t>
            </a:r>
            <a:r>
              <a:rPr lang="nl-NL" dirty="0"/>
              <a:t> en Phytophthora.</a:t>
            </a:r>
          </a:p>
        </p:txBody>
      </p:sp>
      <p:pic>
        <p:nvPicPr>
          <p:cNvPr id="3" name="Afbeelding 2">
            <a:extLst>
              <a:ext uri="{FF2B5EF4-FFF2-40B4-BE49-F238E27FC236}">
                <a16:creationId xmlns:a16="http://schemas.microsoft.com/office/drawing/2014/main" id="{E92E8829-81B9-4BC7-B14F-FC95355EB6EA}"/>
              </a:ext>
            </a:extLst>
          </p:cNvPr>
          <p:cNvPicPr>
            <a:picLocks noChangeAspect="1"/>
          </p:cNvPicPr>
          <p:nvPr/>
        </p:nvPicPr>
        <p:blipFill>
          <a:blip r:embed="rId2"/>
          <a:stretch>
            <a:fillRect/>
          </a:stretch>
        </p:blipFill>
        <p:spPr>
          <a:xfrm>
            <a:off x="926003" y="425535"/>
            <a:ext cx="2933700" cy="419100"/>
          </a:xfrm>
          <a:prstGeom prst="rect">
            <a:avLst/>
          </a:prstGeom>
        </p:spPr>
      </p:pic>
    </p:spTree>
    <p:extLst>
      <p:ext uri="{BB962C8B-B14F-4D97-AF65-F5344CB8AC3E}">
        <p14:creationId xmlns:p14="http://schemas.microsoft.com/office/powerpoint/2010/main" val="271586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kstvak 8">
            <a:extLst>
              <a:ext uri="{FF2B5EF4-FFF2-40B4-BE49-F238E27FC236}">
                <a16:creationId xmlns:a16="http://schemas.microsoft.com/office/drawing/2014/main" id="{A8AEC5D1-49B4-4490-B6D8-0A8589A69A3F}"/>
              </a:ext>
            </a:extLst>
          </p:cNvPr>
          <p:cNvSpPr txBox="1"/>
          <p:nvPr/>
        </p:nvSpPr>
        <p:spPr>
          <a:xfrm>
            <a:off x="2272885" y="935825"/>
            <a:ext cx="6206924" cy="4732065"/>
          </a:xfrm>
          <a:prstGeom prst="rect">
            <a:avLst/>
          </a:prstGeom>
          <a:noFill/>
        </p:spPr>
        <p:txBody>
          <a:bodyPr wrap="square" rtlCol="0">
            <a:spAutoFit/>
          </a:bodyPr>
          <a:lstStyle/>
          <a:p>
            <a:r>
              <a:rPr lang="nl-NL" dirty="0"/>
              <a:t>Traditionele grondbewerking</a:t>
            </a:r>
          </a:p>
          <a:p>
            <a:endParaRPr lang="nl-NL" dirty="0"/>
          </a:p>
          <a:p>
            <a:r>
              <a:rPr lang="nl-NL" dirty="0"/>
              <a:t>Ploegen</a:t>
            </a:r>
          </a:p>
          <a:p>
            <a:r>
              <a:rPr lang="nl-NL" dirty="0"/>
              <a:t>In de herfst zodat de kluiten in de winter verweren</a:t>
            </a:r>
          </a:p>
          <a:p>
            <a:r>
              <a:rPr lang="nl-NL" dirty="0"/>
              <a:t>25cm diep, bij laanbomen 35cm diep</a:t>
            </a:r>
          </a:p>
          <a:p>
            <a:r>
              <a:rPr lang="nl-NL" dirty="0"/>
              <a:t>Nadeel 1: dichtsmeren</a:t>
            </a:r>
          </a:p>
          <a:p>
            <a:r>
              <a:rPr lang="nl-NL" dirty="0"/>
              <a:t>Nadeel 2: groenbemesters op een laag</a:t>
            </a:r>
          </a:p>
          <a:p>
            <a:endParaRPr lang="nl-NL" dirty="0"/>
          </a:p>
          <a:p>
            <a:r>
              <a:rPr lang="nl-NL" dirty="0"/>
              <a:t>Gewone spit machine</a:t>
            </a:r>
          </a:p>
          <a:p>
            <a:r>
              <a:rPr lang="nl-NL" dirty="0"/>
              <a:t>Vermengd de groenbemesters goed in de bodem</a:t>
            </a:r>
          </a:p>
          <a:p>
            <a:r>
              <a:rPr lang="nl-NL" dirty="0"/>
              <a:t>Nadeel 1: dichtsmeren</a:t>
            </a:r>
          </a:p>
          <a:p>
            <a:endParaRPr lang="nl-NL" dirty="0"/>
          </a:p>
          <a:p>
            <a:r>
              <a:rPr lang="nl-NL" dirty="0"/>
              <a:t>Krukas spitmachine</a:t>
            </a:r>
          </a:p>
          <a:p>
            <a:r>
              <a:rPr lang="nl-NL" dirty="0"/>
              <a:t>Krukas spitmachine lijkt op met de hand spitten</a:t>
            </a:r>
          </a:p>
          <a:p>
            <a:r>
              <a:rPr lang="nl-NL" dirty="0"/>
              <a:t>Maar mengt ook. Grote nadeel is het gewicht van de machine en dichtsmerende werking</a:t>
            </a:r>
          </a:p>
          <a:p>
            <a:endParaRPr lang="nl-NL" sz="1350" dirty="0"/>
          </a:p>
        </p:txBody>
      </p:sp>
      <p:pic>
        <p:nvPicPr>
          <p:cNvPr id="10" name="Afbeelding 9">
            <a:extLst>
              <a:ext uri="{FF2B5EF4-FFF2-40B4-BE49-F238E27FC236}">
                <a16:creationId xmlns:a16="http://schemas.microsoft.com/office/drawing/2014/main" id="{BAC477F8-E6AA-4B8D-B9F2-CAC11584072F}"/>
              </a:ext>
            </a:extLst>
          </p:cNvPr>
          <p:cNvPicPr>
            <a:picLocks noChangeAspect="1"/>
          </p:cNvPicPr>
          <p:nvPr/>
        </p:nvPicPr>
        <p:blipFill>
          <a:blip r:embed="rId2"/>
          <a:stretch>
            <a:fillRect/>
          </a:stretch>
        </p:blipFill>
        <p:spPr>
          <a:xfrm flipH="1">
            <a:off x="7510616" y="1123724"/>
            <a:ext cx="1439506" cy="2030965"/>
          </a:xfrm>
          <a:prstGeom prst="rect">
            <a:avLst/>
          </a:prstGeom>
        </p:spPr>
      </p:pic>
      <p:pic>
        <p:nvPicPr>
          <p:cNvPr id="11" name="Afbeelding 10">
            <a:extLst>
              <a:ext uri="{FF2B5EF4-FFF2-40B4-BE49-F238E27FC236}">
                <a16:creationId xmlns:a16="http://schemas.microsoft.com/office/drawing/2014/main" id="{E584E3AA-AB97-4BC7-9BBF-4675A5B89B4A}"/>
              </a:ext>
            </a:extLst>
          </p:cNvPr>
          <p:cNvPicPr>
            <a:picLocks noChangeAspect="1"/>
          </p:cNvPicPr>
          <p:nvPr/>
        </p:nvPicPr>
        <p:blipFill>
          <a:blip r:embed="rId3"/>
          <a:stretch>
            <a:fillRect/>
          </a:stretch>
        </p:blipFill>
        <p:spPr>
          <a:xfrm>
            <a:off x="355933" y="3317068"/>
            <a:ext cx="1760630" cy="978128"/>
          </a:xfrm>
          <a:prstGeom prst="rect">
            <a:avLst/>
          </a:prstGeom>
        </p:spPr>
      </p:pic>
      <p:pic>
        <p:nvPicPr>
          <p:cNvPr id="12" name="Afbeelding 11">
            <a:extLst>
              <a:ext uri="{FF2B5EF4-FFF2-40B4-BE49-F238E27FC236}">
                <a16:creationId xmlns:a16="http://schemas.microsoft.com/office/drawing/2014/main" id="{7A85F215-BBFB-4F04-AD77-D6867C610B59}"/>
              </a:ext>
            </a:extLst>
          </p:cNvPr>
          <p:cNvPicPr>
            <a:picLocks noChangeAspect="1"/>
          </p:cNvPicPr>
          <p:nvPr/>
        </p:nvPicPr>
        <p:blipFill>
          <a:blip r:embed="rId4"/>
          <a:stretch>
            <a:fillRect/>
          </a:stretch>
        </p:blipFill>
        <p:spPr>
          <a:xfrm>
            <a:off x="7660853" y="4251474"/>
            <a:ext cx="1289268" cy="1393332"/>
          </a:xfrm>
          <a:prstGeom prst="rect">
            <a:avLst/>
          </a:prstGeom>
        </p:spPr>
      </p:pic>
      <p:pic>
        <p:nvPicPr>
          <p:cNvPr id="6" name="Afbeelding 5">
            <a:extLst>
              <a:ext uri="{FF2B5EF4-FFF2-40B4-BE49-F238E27FC236}">
                <a16:creationId xmlns:a16="http://schemas.microsoft.com/office/drawing/2014/main" id="{966865C5-D9F2-4D4A-A826-C4911694F876}"/>
              </a:ext>
            </a:extLst>
          </p:cNvPr>
          <p:cNvPicPr>
            <a:picLocks noChangeAspect="1"/>
          </p:cNvPicPr>
          <p:nvPr/>
        </p:nvPicPr>
        <p:blipFill>
          <a:blip r:embed="rId5"/>
          <a:stretch>
            <a:fillRect/>
          </a:stretch>
        </p:blipFill>
        <p:spPr>
          <a:xfrm>
            <a:off x="926003" y="425535"/>
            <a:ext cx="2933700" cy="419100"/>
          </a:xfrm>
          <a:prstGeom prst="rect">
            <a:avLst/>
          </a:prstGeom>
        </p:spPr>
      </p:pic>
    </p:spTree>
    <p:extLst>
      <p:ext uri="{BB962C8B-B14F-4D97-AF65-F5344CB8AC3E}">
        <p14:creationId xmlns:p14="http://schemas.microsoft.com/office/powerpoint/2010/main" val="31241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xEl>
                                              <p:pRg st="10" end="1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
                                            <p:txEl>
                                              <p:pRg st="12" end="12"/>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xEl>
                                              <p:pRg st="13" end="13"/>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chtergroen PP van zone">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htergroen PP van zone" id="{675F9B1A-8E97-4866-B654-6E773CF2DE0C}" vid="{D9F01F32-646D-4132-95FB-6653F27EA7E4}"/>
    </a:ext>
  </a:extLst>
</a:theme>
</file>

<file path=ppt/theme/theme2.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4" ma:contentTypeDescription="Een nieuw document maken." ma:contentTypeScope="" ma:versionID="df26e2361f59d12fcab5caeb108a0da6">
  <xsd:schema xmlns:xsd="http://www.w3.org/2001/XMLSchema" xmlns:xs="http://www.w3.org/2001/XMLSchema" xmlns:p="http://schemas.microsoft.com/office/2006/metadata/properties" xmlns:ns2="2cb1c85b-b197-48cd-8bb1-fe9e9ee0096b" xmlns:ns3="414a8a67-acf6-4b09-bb49-f84330b442d7" xmlns:ns4="5ad07612-1080-49cf-8fb2-28e7c3022d9a" targetNamespace="http://schemas.microsoft.com/office/2006/metadata/properties" ma:root="true" ma:fieldsID="2ec27913bf823355671e7e45cf2fbb5d" ns2:_="" ns3:_="" ns4:_="">
    <xsd:import namespace="2cb1c85b-b197-48cd-8bb1-fe9e9ee0096b"/>
    <xsd:import namespace="414a8a67-acf6-4b09-bb49-f84330b442d7"/>
    <xsd:import namespace="5ad07612-1080-49cf-8fb2-28e7c3022d9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4:SharedWithUsers"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ad07612-1080-49cf-8fb2-28e7c3022d9a" elementFormDefault="qualified">
    <xsd:import namespace="http://schemas.microsoft.com/office/2006/documentManagement/types"/>
    <xsd:import namespace="http://schemas.microsoft.com/office/infopath/2007/PartnerControls"/>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341E11F-3975-4FAA-A6B9-2298BBA1B7DE}">
  <ds:schemaRefs>
    <ds:schemaRef ds:uri="http://purl.org/dc/elements/1.1/"/>
    <ds:schemaRef ds:uri="82ac19c3-1cff-4f70-a585-2de21a3866ce"/>
    <ds:schemaRef ds:uri="915d7cad-3e71-4cea-95bb-ac32222adf06"/>
    <ds:schemaRef ds:uri="http://schemas.openxmlformats.org/package/2006/metadata/core-properties"/>
    <ds:schemaRef ds:uri="http://purl.org/dc/term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dcmitype/"/>
  </ds:schemaRefs>
</ds:datastoreItem>
</file>

<file path=customXml/itemProps2.xml><?xml version="1.0" encoding="utf-8"?>
<ds:datastoreItem xmlns:ds="http://schemas.openxmlformats.org/officeDocument/2006/customXml" ds:itemID="{DBA2FE38-1A1E-4CF5-A8BD-09AFB9868DF5}">
  <ds:schemaRefs>
    <ds:schemaRef ds:uri="http://schemas.microsoft.com/sharepoint/v3/contenttype/forms"/>
  </ds:schemaRefs>
</ds:datastoreItem>
</file>

<file path=customXml/itemProps3.xml><?xml version="1.0" encoding="utf-8"?>
<ds:datastoreItem xmlns:ds="http://schemas.openxmlformats.org/officeDocument/2006/customXml" ds:itemID="{FB8A9F07-9191-4050-9CF6-084428ECF76A}"/>
</file>

<file path=docProps/app.xml><?xml version="1.0" encoding="utf-8"?>
<Properties xmlns="http://schemas.openxmlformats.org/officeDocument/2006/extended-properties" xmlns:vt="http://schemas.openxmlformats.org/officeDocument/2006/docPropsVTypes">
  <Template>Presentatie3</Template>
  <TotalTime>7792</TotalTime>
  <Words>1404</Words>
  <Application>Microsoft Office PowerPoint</Application>
  <PresentationFormat>Diavoorstelling (4:3)</PresentationFormat>
  <Paragraphs>160</Paragraphs>
  <Slides>27</Slides>
  <Notes>2</Notes>
  <HiddenSlides>0</HiddenSlides>
  <MMClips>3</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27</vt:i4>
      </vt:variant>
    </vt:vector>
  </HeadingPairs>
  <TitlesOfParts>
    <vt:vector size="30" baseType="lpstr">
      <vt:lpstr>Arial</vt:lpstr>
      <vt:lpstr>Times</vt:lpstr>
      <vt:lpstr>Achtergroen PP van zone</vt:lpstr>
      <vt:lpstr>Les 4 Bodembewerking </vt:lpstr>
      <vt:lpstr>Les 4 Bodembewerking</vt:lpstr>
      <vt:lpstr>Les 4 Bodembewerking</vt:lpstr>
      <vt:lpstr>Les 4 Bodembewerking</vt:lpstr>
      <vt:lpstr>Les 4 Bodembewerking</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Jaager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Jaap Slager</dc:creator>
  <cp:lastModifiedBy>Ben Nienhuis</cp:lastModifiedBy>
  <cp:revision>363</cp:revision>
  <cp:lastPrinted>2015-01-16T14:58:22Z</cp:lastPrinted>
  <dcterms:created xsi:type="dcterms:W3CDTF">2015-06-03T10:24:29Z</dcterms:created>
  <dcterms:modified xsi:type="dcterms:W3CDTF">2023-04-11T13:47:15Z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y fmtid="{D5CDD505-2E9C-101B-9397-08002B2CF9AE}" pid="3" name="IsMyDocuments">
    <vt:bool>true</vt:bool>
  </property>
</Properties>
</file>